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26"/>
  </p:notesMasterIdLst>
  <p:sldIdLst>
    <p:sldId id="256" r:id="rId2"/>
    <p:sldId id="410" r:id="rId3"/>
    <p:sldId id="463" r:id="rId4"/>
    <p:sldId id="398" r:id="rId5"/>
    <p:sldId id="483" r:id="rId6"/>
    <p:sldId id="484" r:id="rId7"/>
    <p:sldId id="503" r:id="rId8"/>
    <p:sldId id="502" r:id="rId9"/>
    <p:sldId id="485" r:id="rId10"/>
    <p:sldId id="505" r:id="rId11"/>
    <p:sldId id="506" r:id="rId12"/>
    <p:sldId id="508" r:id="rId13"/>
    <p:sldId id="511" r:id="rId14"/>
    <p:sldId id="509" r:id="rId15"/>
    <p:sldId id="513" r:id="rId16"/>
    <p:sldId id="512" r:id="rId17"/>
    <p:sldId id="510" r:id="rId18"/>
    <p:sldId id="514" r:id="rId19"/>
    <p:sldId id="477" r:id="rId20"/>
    <p:sldId id="399" r:id="rId21"/>
    <p:sldId id="409" r:id="rId22"/>
    <p:sldId id="481" r:id="rId23"/>
    <p:sldId id="482" r:id="rId24"/>
    <p:sldId id="507"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785" autoAdjust="0"/>
    <p:restoredTop sz="94465" autoAdjust="0"/>
  </p:normalViewPr>
  <p:slideViewPr>
    <p:cSldViewPr snapToGrid="0">
      <p:cViewPr varScale="1">
        <p:scale>
          <a:sx n="71" d="100"/>
          <a:sy n="71" d="100"/>
        </p:scale>
        <p:origin x="1072"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12/9/2021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12/9/2021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12/9/2021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12/9/2021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763863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12/9/2021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12/9/2021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12/9/2021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12/9/2021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12/9/2021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12/9/2021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12/9/2021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12/9/2021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12/9/2021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hyperlink" Target="https://www.w3schools.com/"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hyperlink" Target="https://www.w3schools.com/" TargetMode="External"/></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hyperlink" Target="https://github.com/soyuztechnologies/UI5MicroExcel/blob/master/Day%201/FirstHtmlPage.html"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https://www.w3schools.com/tags/default.asp"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hyperlink" Target="https://www.w3schools.com/tags/tag_br.asp"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jpeg"/><Relationship Id="rId1" Type="http://schemas.openxmlformats.org/officeDocument/2006/relationships/slideLayout" Target="../slideLayouts/slideLayout7.xml"/><Relationship Id="rId4" Type="http://schemas.openxmlformats.org/officeDocument/2006/relationships/hyperlink" Target="https://github.com/soyuztechnologies/UI5MicroExcel/blob/master/Day%201/index.html" TargetMode="External"/></Relationships>
</file>

<file path=ppt/slides/_rels/slide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hyperlink" Target="https://github.com/soyuztechnologies/UI5MicroExcel/tree/master/Day%201/images" TargetMode="External"/><Relationship Id="rId4" Type="http://schemas.openxmlformats.org/officeDocument/2006/relationships/hyperlink" Target="https://github.com/soyuztechnologies/UI5MicroExcel/blob/master/Day%201/indexImgLink.html"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7.jpeg"/><Relationship Id="rId1" Type="http://schemas.openxmlformats.org/officeDocument/2006/relationships/slideLayout" Target="../slideLayouts/slideLayout7.xml"/><Relationship Id="rId5" Type="http://schemas.openxmlformats.org/officeDocument/2006/relationships/hyperlink" Target="https://github.com/soyuztechnologies/UI5MicroExcel/blob/master/Day%201/indexForm.html" TargetMode="External"/><Relationship Id="rId4" Type="http://schemas.openxmlformats.org/officeDocument/2006/relationships/hyperlink" Target="https://github.com/soyuztechnologies/UI5MicroExcel/blob/master/Day%201/indexList.html"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8" Type="http://schemas.openxmlformats.org/officeDocument/2006/relationships/image" Target="../media/image26.jpeg"/><Relationship Id="rId3" Type="http://schemas.openxmlformats.org/officeDocument/2006/relationships/image" Target="../media/image21.jpeg"/><Relationship Id="rId7" Type="http://schemas.openxmlformats.org/officeDocument/2006/relationships/image" Target="../media/image25.tiff"/><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24.tiff"/><Relationship Id="rId5" Type="http://schemas.openxmlformats.org/officeDocument/2006/relationships/image" Target="../media/image23.tiff"/><Relationship Id="rId10" Type="http://schemas.openxmlformats.org/officeDocument/2006/relationships/image" Target="../media/image2.png"/><Relationship Id="rId4" Type="http://schemas.openxmlformats.org/officeDocument/2006/relationships/image" Target="../media/image22.tiff"/><Relationship Id="rId9" Type="http://schemas.openxmlformats.org/officeDocument/2006/relationships/hyperlink" Target="https://anubhavtrainings.com/" TargetMode="External"/></Relationships>
</file>

<file path=ppt/slides/_rels/slide23.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27.jpg"/><Relationship Id="rId7" Type="http://schemas.openxmlformats.org/officeDocument/2006/relationships/image" Target="../media/image29.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28.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30.png"/></Relationships>
</file>

<file path=ppt/slides/_rels/slide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hyperlink" Target="https://nodejs.org/en/"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hyperlink" Target="https://code.visualstudio.com/"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hyperlink" Target="https://cloudplatform.sap.com/"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hyperlink" Target="https://account.hanatrial.ondemand.com/cockpit"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7" name="Rectangle 6"/>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p:cNvSpPr txBox="1"/>
          <p:nvPr/>
        </p:nvSpPr>
        <p:spPr>
          <a:xfrm>
            <a:off x="122712" y="154049"/>
            <a:ext cx="10822379" cy="1754326"/>
          </a:xfrm>
          <a:prstGeom prst="rect">
            <a:avLst/>
          </a:prstGeom>
          <a:noFill/>
        </p:spPr>
        <p:txBody>
          <a:bodyPr wrap="square" rtlCol="0">
            <a:spAutoFit/>
          </a:bodyPr>
          <a:lstStyle/>
          <a:p>
            <a:r>
              <a:rPr lang="en-US" sz="5400" b="1" cap="all" spc="-150" dirty="0">
                <a:solidFill>
                  <a:schemeClr val="accent3"/>
                </a:solidFill>
              </a:rPr>
              <a:t>SAP </a:t>
            </a:r>
            <a:r>
              <a:rPr lang="en-US" sz="5400" b="1" dirty="0">
                <a:solidFill>
                  <a:schemeClr val="accent3"/>
                </a:solidFill>
              </a:rPr>
              <a:t>UI5 &amp; FIORI with OData TRAINING</a:t>
            </a:r>
          </a:p>
        </p:txBody>
      </p:sp>
      <p:sp>
        <p:nvSpPr>
          <p:cNvPr id="5" name="TextBox 4"/>
          <p:cNvSpPr txBox="1"/>
          <p:nvPr/>
        </p:nvSpPr>
        <p:spPr>
          <a:xfrm>
            <a:off x="122712" y="2918300"/>
            <a:ext cx="6629399" cy="646331"/>
          </a:xfrm>
          <a:prstGeom prst="rect">
            <a:avLst/>
          </a:prstGeom>
          <a:noFill/>
        </p:spPr>
        <p:txBody>
          <a:bodyPr wrap="square" rtlCol="0">
            <a:spAutoFit/>
          </a:bodyPr>
          <a:lstStyle/>
          <a:p>
            <a:r>
              <a:rPr lang="en-US" sz="3600" spc="-150" dirty="0">
                <a:solidFill>
                  <a:schemeClr val="bg1"/>
                </a:solidFill>
              </a:rPr>
              <a:t>Anubhav Oberoy &amp; Shekhar Vedi</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8" name="TextBox 7"/>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1</a:t>
            </a:r>
          </a:p>
        </p:txBody>
      </p:sp>
    </p:spTree>
    <p:extLst>
      <p:ext uri="{BB962C8B-B14F-4D97-AF65-F5344CB8AC3E}">
        <p14:creationId xmlns:p14="http://schemas.microsoft.com/office/powerpoint/2010/main" val="698128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3AD054B-075C-42B8-8D63-FFEAAA58EB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62" name="Title 3">
            <a:extLst>
              <a:ext uri="{FF2B5EF4-FFF2-40B4-BE49-F238E27FC236}">
                <a16:creationId xmlns:a16="http://schemas.microsoft.com/office/drawing/2014/main" id="{690FA5FF-16F0-4864-87FB-D48F9E88EB03}"/>
              </a:ext>
            </a:extLst>
          </p:cNvPr>
          <p:cNvSpPr txBox="1">
            <a:spLocks/>
          </p:cNvSpPr>
          <p:nvPr/>
        </p:nvSpPr>
        <p:spPr>
          <a:xfrm>
            <a:off x="261763" y="188640"/>
            <a:ext cx="10663411"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Introduction to HTML</a:t>
            </a:r>
          </a:p>
        </p:txBody>
      </p:sp>
      <p:sp>
        <p:nvSpPr>
          <p:cNvPr id="11" name="TextBox 10">
            <a:extLst>
              <a:ext uri="{FF2B5EF4-FFF2-40B4-BE49-F238E27FC236}">
                <a16:creationId xmlns:a16="http://schemas.microsoft.com/office/drawing/2014/main" id="{0BCC033D-F6E5-40D2-A679-0F079E93F0A5}"/>
              </a:ext>
            </a:extLst>
          </p:cNvPr>
          <p:cNvSpPr txBox="1"/>
          <p:nvPr/>
        </p:nvSpPr>
        <p:spPr>
          <a:xfrm>
            <a:off x="261763" y="899721"/>
            <a:ext cx="9925846" cy="2862322"/>
          </a:xfrm>
          <a:prstGeom prst="rect">
            <a:avLst/>
          </a:prstGeom>
          <a:noFill/>
        </p:spPr>
        <p:txBody>
          <a:bodyPr wrap="square">
            <a:spAutoFit/>
          </a:bodyPr>
          <a:lstStyle/>
          <a:p>
            <a:pPr marL="285750" indent="-285750" algn="just">
              <a:buFont typeface="Wingdings" panose="05000000000000000000" pitchFamily="2" charset="2"/>
              <a:buChar char="Ø"/>
            </a:pPr>
            <a:r>
              <a:rPr lang="en-US" dirty="0">
                <a:latin typeface="Calibri (body)"/>
              </a:rPr>
              <a:t>HTML stands for Hyper Text Markup Language, It is used to design static web content. HTML is developed and designed by org named W3C – World Wide Web Consortium.</a:t>
            </a:r>
          </a:p>
          <a:p>
            <a:pPr marL="285750" indent="-285750" algn="just">
              <a:buFont typeface="Wingdings" panose="05000000000000000000" pitchFamily="2" charset="2"/>
              <a:buChar char="Ø"/>
            </a:pPr>
            <a:r>
              <a:rPr lang="en-US" i="0" dirty="0">
                <a:solidFill>
                  <a:srgbClr val="273239"/>
                </a:solidFill>
                <a:effectLst/>
                <a:latin typeface="Calibri (body)"/>
                <a:cs typeface="Calibri" panose="020F0502020204030204" pitchFamily="34" charset="0"/>
              </a:rPr>
              <a:t>Markup language is used to define the text document within tag which defines the structure of web pages.</a:t>
            </a:r>
          </a:p>
          <a:p>
            <a:pPr marL="285750" indent="-285750" algn="just">
              <a:buFont typeface="Wingdings" panose="05000000000000000000" pitchFamily="2" charset="2"/>
              <a:buChar char="Ø"/>
            </a:pPr>
            <a:r>
              <a:rPr lang="en-US" i="0" dirty="0">
                <a:solidFill>
                  <a:srgbClr val="273239"/>
                </a:solidFill>
                <a:effectLst/>
                <a:latin typeface="Calibri (body)"/>
                <a:cs typeface="Calibri" panose="020F0502020204030204" pitchFamily="34" charset="0"/>
              </a:rPr>
              <a:t>HTML5 is the fifth and current version of HTML. It has improved the markup available for documents and has introduced application programming interfaces(API) and Document Object Model(DOM).</a:t>
            </a:r>
            <a:endParaRPr lang="en-US" dirty="0">
              <a:latin typeface="Calibri (body)"/>
              <a:cs typeface="Calibri" panose="020F0502020204030204" pitchFamily="34" charset="0"/>
            </a:endParaRPr>
          </a:p>
          <a:p>
            <a:pPr marL="285750" indent="-285750" algn="just">
              <a:buFont typeface="Wingdings" panose="05000000000000000000" pitchFamily="2" charset="2"/>
              <a:buChar char="Ø"/>
            </a:pPr>
            <a:r>
              <a:rPr lang="en-US" b="0" i="0" dirty="0">
                <a:effectLst/>
                <a:latin typeface="Calibri (body)"/>
              </a:rPr>
              <a:t>Web Visualization with HTML5, CSS3, and JavaScript is the course with the rapidly changing web development technologies, it has become important to stay in line with them to progress within the industry, which is why this course in web virtualization has been brought to you to spruce up your web designing and animating skills using HTML5, CSS3, and JavaScript.</a:t>
            </a:r>
            <a:endParaRPr lang="en-US" i="0" dirty="0">
              <a:effectLst/>
              <a:latin typeface="Calibri (body)"/>
              <a:cs typeface="Calibri" panose="020F0502020204030204" pitchFamily="34" charset="0"/>
            </a:endParaRPr>
          </a:p>
        </p:txBody>
      </p:sp>
      <p:pic>
        <p:nvPicPr>
          <p:cNvPr id="12" name="Picture 2">
            <a:extLst>
              <a:ext uri="{FF2B5EF4-FFF2-40B4-BE49-F238E27FC236}">
                <a16:creationId xmlns:a16="http://schemas.microsoft.com/office/drawing/2014/main" id="{3F103AFB-377D-473B-8851-B66BF4C4126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948849" y="1154222"/>
            <a:ext cx="2353319" cy="2353319"/>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E8AD7865-7FC3-44FB-8275-407A895D2F83}"/>
              </a:ext>
            </a:extLst>
          </p:cNvPr>
          <p:cNvSpPr txBox="1"/>
          <p:nvPr/>
        </p:nvSpPr>
        <p:spPr>
          <a:xfrm>
            <a:off x="490170" y="3767644"/>
            <a:ext cx="2059709" cy="369332"/>
          </a:xfrm>
          <a:prstGeom prst="rect">
            <a:avLst/>
          </a:prstGeom>
          <a:noFill/>
        </p:spPr>
        <p:txBody>
          <a:bodyPr wrap="square" rtlCol="0">
            <a:spAutoFit/>
          </a:bodyPr>
          <a:lstStyle/>
          <a:p>
            <a:r>
              <a:rPr lang="en-US" dirty="0"/>
              <a:t>History of HTML</a:t>
            </a:r>
          </a:p>
        </p:txBody>
      </p:sp>
      <p:graphicFrame>
        <p:nvGraphicFramePr>
          <p:cNvPr id="10" name="Table 9">
            <a:extLst>
              <a:ext uri="{FF2B5EF4-FFF2-40B4-BE49-F238E27FC236}">
                <a16:creationId xmlns:a16="http://schemas.microsoft.com/office/drawing/2014/main" id="{CB930C23-7C7E-414B-8944-70191D7165CF}"/>
              </a:ext>
            </a:extLst>
          </p:cNvPr>
          <p:cNvGraphicFramePr>
            <a:graphicFrameLocks noGrp="1"/>
          </p:cNvGraphicFramePr>
          <p:nvPr>
            <p:extLst>
              <p:ext uri="{D42A27DB-BD31-4B8C-83A1-F6EECF244321}">
                <p14:modId xmlns:p14="http://schemas.microsoft.com/office/powerpoint/2010/main" val="3157904460"/>
              </p:ext>
            </p:extLst>
          </p:nvPr>
        </p:nvGraphicFramePr>
        <p:xfrm>
          <a:off x="551570" y="4164333"/>
          <a:ext cx="4673116" cy="2143194"/>
        </p:xfrm>
        <a:graphic>
          <a:graphicData uri="http://schemas.openxmlformats.org/drawingml/2006/table">
            <a:tbl>
              <a:tblPr firstRow="1" bandRow="1"/>
              <a:tblGrid>
                <a:gridCol w="2336558">
                  <a:extLst>
                    <a:ext uri="{9D8B030D-6E8A-4147-A177-3AD203B41FA5}">
                      <a16:colId xmlns:a16="http://schemas.microsoft.com/office/drawing/2014/main" val="630723871"/>
                    </a:ext>
                  </a:extLst>
                </a:gridCol>
                <a:gridCol w="2336558">
                  <a:extLst>
                    <a:ext uri="{9D8B030D-6E8A-4147-A177-3AD203B41FA5}">
                      <a16:colId xmlns:a16="http://schemas.microsoft.com/office/drawing/2014/main" val="2044172961"/>
                    </a:ext>
                  </a:extLst>
                </a:gridCol>
              </a:tblGrid>
              <a:tr h="357199">
                <a:tc>
                  <a:txBody>
                    <a:bodyPr/>
                    <a:lstStyle>
                      <a:lvl1pPr marL="0" algn="l" defTabSz="914400" rtl="0" eaLnBrk="1" latinLnBrk="0" hangingPunct="1">
                        <a:defRPr sz="1800" b="1" kern="1200">
                          <a:solidFill>
                            <a:schemeClr val="lt1"/>
                          </a:solidFill>
                          <a:latin typeface="Segoe UI"/>
                        </a:defRPr>
                      </a:lvl1pPr>
                      <a:lvl2pPr marL="457200" algn="l" defTabSz="914400" rtl="0" eaLnBrk="1" latinLnBrk="0" hangingPunct="1">
                        <a:defRPr sz="1800" b="1" kern="1200">
                          <a:solidFill>
                            <a:schemeClr val="lt1"/>
                          </a:solidFill>
                          <a:latin typeface="Segoe UI"/>
                        </a:defRPr>
                      </a:lvl2pPr>
                      <a:lvl3pPr marL="914400" algn="l" defTabSz="914400" rtl="0" eaLnBrk="1" latinLnBrk="0" hangingPunct="1">
                        <a:defRPr sz="1800" b="1" kern="1200">
                          <a:solidFill>
                            <a:schemeClr val="lt1"/>
                          </a:solidFill>
                          <a:latin typeface="Segoe UI"/>
                        </a:defRPr>
                      </a:lvl3pPr>
                      <a:lvl4pPr marL="1371600" algn="l" defTabSz="914400" rtl="0" eaLnBrk="1" latinLnBrk="0" hangingPunct="1">
                        <a:defRPr sz="1800" b="1" kern="1200">
                          <a:solidFill>
                            <a:schemeClr val="lt1"/>
                          </a:solidFill>
                          <a:latin typeface="Segoe UI"/>
                        </a:defRPr>
                      </a:lvl4pPr>
                      <a:lvl5pPr marL="1828800" algn="l" defTabSz="914400" rtl="0" eaLnBrk="1" latinLnBrk="0" hangingPunct="1">
                        <a:defRPr sz="1800" b="1" kern="1200">
                          <a:solidFill>
                            <a:schemeClr val="lt1"/>
                          </a:solidFill>
                          <a:latin typeface="Segoe UI"/>
                        </a:defRPr>
                      </a:lvl5pPr>
                      <a:lvl6pPr marL="2286000" algn="l" defTabSz="914400" rtl="0" eaLnBrk="1" latinLnBrk="0" hangingPunct="1">
                        <a:defRPr sz="1800" b="1" kern="1200">
                          <a:solidFill>
                            <a:schemeClr val="lt1"/>
                          </a:solidFill>
                          <a:latin typeface="Segoe UI"/>
                        </a:defRPr>
                      </a:lvl6pPr>
                      <a:lvl7pPr marL="2743200" algn="l" defTabSz="914400" rtl="0" eaLnBrk="1" latinLnBrk="0" hangingPunct="1">
                        <a:defRPr sz="1800" b="1" kern="1200">
                          <a:solidFill>
                            <a:schemeClr val="lt1"/>
                          </a:solidFill>
                          <a:latin typeface="Segoe UI"/>
                        </a:defRPr>
                      </a:lvl7pPr>
                      <a:lvl8pPr marL="3200400" algn="l" defTabSz="914400" rtl="0" eaLnBrk="1" latinLnBrk="0" hangingPunct="1">
                        <a:defRPr sz="1800" b="1" kern="1200">
                          <a:solidFill>
                            <a:schemeClr val="lt1"/>
                          </a:solidFill>
                          <a:latin typeface="Segoe UI"/>
                        </a:defRPr>
                      </a:lvl8pPr>
                      <a:lvl9pPr marL="3657600" algn="l" defTabSz="914400" rtl="0" eaLnBrk="1" latinLnBrk="0" hangingPunct="1">
                        <a:defRPr sz="1800" b="1" kern="1200">
                          <a:solidFill>
                            <a:schemeClr val="lt1"/>
                          </a:solidFill>
                          <a:latin typeface="Segoe UI"/>
                        </a:defRPr>
                      </a:lvl9pPr>
                    </a:lstStyle>
                    <a:p>
                      <a:r>
                        <a:rPr lang="en-US" sz="1400" dirty="0"/>
                        <a:t>Year</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262767"/>
                    </a:solidFill>
                  </a:tcPr>
                </a:tc>
                <a:tc>
                  <a:txBody>
                    <a:bodyPr/>
                    <a:lstStyle>
                      <a:lvl1pPr marL="0" algn="l" defTabSz="914400" rtl="0" eaLnBrk="1" latinLnBrk="0" hangingPunct="1">
                        <a:defRPr sz="1800" b="1" kern="1200">
                          <a:solidFill>
                            <a:schemeClr val="lt1"/>
                          </a:solidFill>
                          <a:latin typeface="Segoe UI"/>
                        </a:defRPr>
                      </a:lvl1pPr>
                      <a:lvl2pPr marL="457200" algn="l" defTabSz="914400" rtl="0" eaLnBrk="1" latinLnBrk="0" hangingPunct="1">
                        <a:defRPr sz="1800" b="1" kern="1200">
                          <a:solidFill>
                            <a:schemeClr val="lt1"/>
                          </a:solidFill>
                          <a:latin typeface="Segoe UI"/>
                        </a:defRPr>
                      </a:lvl2pPr>
                      <a:lvl3pPr marL="914400" algn="l" defTabSz="914400" rtl="0" eaLnBrk="1" latinLnBrk="0" hangingPunct="1">
                        <a:defRPr sz="1800" b="1" kern="1200">
                          <a:solidFill>
                            <a:schemeClr val="lt1"/>
                          </a:solidFill>
                          <a:latin typeface="Segoe UI"/>
                        </a:defRPr>
                      </a:lvl3pPr>
                      <a:lvl4pPr marL="1371600" algn="l" defTabSz="914400" rtl="0" eaLnBrk="1" latinLnBrk="0" hangingPunct="1">
                        <a:defRPr sz="1800" b="1" kern="1200">
                          <a:solidFill>
                            <a:schemeClr val="lt1"/>
                          </a:solidFill>
                          <a:latin typeface="Segoe UI"/>
                        </a:defRPr>
                      </a:lvl4pPr>
                      <a:lvl5pPr marL="1828800" algn="l" defTabSz="914400" rtl="0" eaLnBrk="1" latinLnBrk="0" hangingPunct="1">
                        <a:defRPr sz="1800" b="1" kern="1200">
                          <a:solidFill>
                            <a:schemeClr val="lt1"/>
                          </a:solidFill>
                          <a:latin typeface="Segoe UI"/>
                        </a:defRPr>
                      </a:lvl5pPr>
                      <a:lvl6pPr marL="2286000" algn="l" defTabSz="914400" rtl="0" eaLnBrk="1" latinLnBrk="0" hangingPunct="1">
                        <a:defRPr sz="1800" b="1" kern="1200">
                          <a:solidFill>
                            <a:schemeClr val="lt1"/>
                          </a:solidFill>
                          <a:latin typeface="Segoe UI"/>
                        </a:defRPr>
                      </a:lvl6pPr>
                      <a:lvl7pPr marL="2743200" algn="l" defTabSz="914400" rtl="0" eaLnBrk="1" latinLnBrk="0" hangingPunct="1">
                        <a:defRPr sz="1800" b="1" kern="1200">
                          <a:solidFill>
                            <a:schemeClr val="lt1"/>
                          </a:solidFill>
                          <a:latin typeface="Segoe UI"/>
                        </a:defRPr>
                      </a:lvl7pPr>
                      <a:lvl8pPr marL="3200400" algn="l" defTabSz="914400" rtl="0" eaLnBrk="1" latinLnBrk="0" hangingPunct="1">
                        <a:defRPr sz="1800" b="1" kern="1200">
                          <a:solidFill>
                            <a:schemeClr val="lt1"/>
                          </a:solidFill>
                          <a:latin typeface="Segoe UI"/>
                        </a:defRPr>
                      </a:lvl8pPr>
                      <a:lvl9pPr marL="3657600" algn="l" defTabSz="914400" rtl="0" eaLnBrk="1" latinLnBrk="0" hangingPunct="1">
                        <a:defRPr sz="1800" b="1" kern="1200">
                          <a:solidFill>
                            <a:schemeClr val="lt1"/>
                          </a:solidFill>
                          <a:latin typeface="Segoe UI"/>
                        </a:defRPr>
                      </a:lvl9pPr>
                    </a:lstStyle>
                    <a:p>
                      <a:r>
                        <a:rPr lang="en-US" sz="1400" dirty="0"/>
                        <a:t>Version</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262767"/>
                    </a:solidFill>
                  </a:tcPr>
                </a:tc>
                <a:extLst>
                  <a:ext uri="{0D108BD9-81ED-4DB2-BD59-A6C34878D82A}">
                    <a16:rowId xmlns:a16="http://schemas.microsoft.com/office/drawing/2014/main" val="3921886474"/>
                  </a:ext>
                </a:extLst>
              </a:tr>
              <a:tr h="357199">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1990</a:t>
                      </a: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40000"/>
                      </a:srgbClr>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HTML</a:t>
                      </a: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40000"/>
                      </a:srgbClr>
                    </a:solidFill>
                  </a:tcPr>
                </a:tc>
                <a:extLst>
                  <a:ext uri="{0D108BD9-81ED-4DB2-BD59-A6C34878D82A}">
                    <a16:rowId xmlns:a16="http://schemas.microsoft.com/office/drawing/2014/main" val="4124832478"/>
                  </a:ext>
                </a:extLst>
              </a:tr>
              <a:tr h="357199">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1993</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20000"/>
                      </a:srgbClr>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HTML 2.0</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20000"/>
                      </a:srgbClr>
                    </a:solidFill>
                  </a:tcPr>
                </a:tc>
                <a:extLst>
                  <a:ext uri="{0D108BD9-81ED-4DB2-BD59-A6C34878D82A}">
                    <a16:rowId xmlns:a16="http://schemas.microsoft.com/office/drawing/2014/main" val="1638359921"/>
                  </a:ext>
                </a:extLst>
              </a:tr>
              <a:tr h="357199">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1995</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40000"/>
                      </a:srgbClr>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HTML 3.2</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40000"/>
                      </a:srgbClr>
                    </a:solidFill>
                  </a:tcPr>
                </a:tc>
                <a:extLst>
                  <a:ext uri="{0D108BD9-81ED-4DB2-BD59-A6C34878D82A}">
                    <a16:rowId xmlns:a16="http://schemas.microsoft.com/office/drawing/2014/main" val="834330396"/>
                  </a:ext>
                </a:extLst>
              </a:tr>
              <a:tr h="357199">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1999</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20000"/>
                      </a:srgbClr>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HTML4</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20000"/>
                      </a:srgbClr>
                    </a:solidFill>
                  </a:tcPr>
                </a:tc>
                <a:extLst>
                  <a:ext uri="{0D108BD9-81ED-4DB2-BD59-A6C34878D82A}">
                    <a16:rowId xmlns:a16="http://schemas.microsoft.com/office/drawing/2014/main" val="3946241040"/>
                  </a:ext>
                </a:extLst>
              </a:tr>
              <a:tr h="357199">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2014</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40000"/>
                      </a:srgbClr>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HTML5</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40000"/>
                      </a:srgbClr>
                    </a:solidFill>
                  </a:tcPr>
                </a:tc>
                <a:extLst>
                  <a:ext uri="{0D108BD9-81ED-4DB2-BD59-A6C34878D82A}">
                    <a16:rowId xmlns:a16="http://schemas.microsoft.com/office/drawing/2014/main" val="1551179507"/>
                  </a:ext>
                </a:extLst>
              </a:tr>
            </a:tbl>
          </a:graphicData>
        </a:graphic>
      </p:graphicFrame>
      <p:cxnSp>
        <p:nvCxnSpPr>
          <p:cNvPr id="4" name="Straight Connector 3">
            <a:extLst>
              <a:ext uri="{FF2B5EF4-FFF2-40B4-BE49-F238E27FC236}">
                <a16:creationId xmlns:a16="http://schemas.microsoft.com/office/drawing/2014/main" id="{D680BCF0-1B34-4865-8A16-EB8301DE2185}"/>
              </a:ext>
            </a:extLst>
          </p:cNvPr>
          <p:cNvCxnSpPr/>
          <p:nvPr/>
        </p:nvCxnSpPr>
        <p:spPr>
          <a:xfrm>
            <a:off x="5593468" y="3762043"/>
            <a:ext cx="0" cy="2837540"/>
          </a:xfrm>
          <a:prstGeom prst="line">
            <a:avLst/>
          </a:prstGeom>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F0A493C3-C3EB-4563-9D4B-F1A73882FAD0}"/>
              </a:ext>
            </a:extLst>
          </p:cNvPr>
          <p:cNvSpPr txBox="1"/>
          <p:nvPr/>
        </p:nvSpPr>
        <p:spPr>
          <a:xfrm>
            <a:off x="5593468" y="3795001"/>
            <a:ext cx="6152320" cy="461665"/>
          </a:xfrm>
          <a:prstGeom prst="rect">
            <a:avLst/>
          </a:prstGeom>
          <a:noFill/>
        </p:spPr>
        <p:txBody>
          <a:bodyPr wrap="square">
            <a:spAutoFit/>
          </a:bodyPr>
          <a:lstStyle/>
          <a:p>
            <a:r>
              <a:rPr lang="en-US" sz="2400" dirty="0"/>
              <a:t>W3C – World Wide Web Consortium</a:t>
            </a:r>
          </a:p>
        </p:txBody>
      </p:sp>
      <p:sp>
        <p:nvSpPr>
          <p:cNvPr id="16" name="TextBox 15">
            <a:extLst>
              <a:ext uri="{FF2B5EF4-FFF2-40B4-BE49-F238E27FC236}">
                <a16:creationId xmlns:a16="http://schemas.microsoft.com/office/drawing/2014/main" id="{357B7704-C7F8-4E8E-A725-A6B47BEF7195}"/>
              </a:ext>
            </a:extLst>
          </p:cNvPr>
          <p:cNvSpPr txBox="1"/>
          <p:nvPr/>
        </p:nvSpPr>
        <p:spPr>
          <a:xfrm>
            <a:off x="5586707" y="4252223"/>
            <a:ext cx="6152320" cy="923330"/>
          </a:xfrm>
          <a:prstGeom prst="rect">
            <a:avLst/>
          </a:prstGeom>
          <a:noFill/>
        </p:spPr>
        <p:txBody>
          <a:bodyPr wrap="square">
            <a:spAutoFit/>
          </a:bodyPr>
          <a:lstStyle/>
          <a:p>
            <a:r>
              <a:rPr lang="en-US" sz="1800" b="1" dirty="0"/>
              <a:t>Is a organization and all the browser vendors (chrome, IE, Edge, Firefox) are part of it and comply to w3c standards</a:t>
            </a:r>
          </a:p>
          <a:p>
            <a:r>
              <a:rPr lang="en-US" sz="1800" b="1" dirty="0">
                <a:hlinkClick r:id="rId4"/>
              </a:rPr>
              <a:t>https://www.w3schools.com/</a:t>
            </a:r>
            <a:endParaRPr lang="en-US" sz="1800" b="1" dirty="0"/>
          </a:p>
        </p:txBody>
      </p:sp>
      <p:sp>
        <p:nvSpPr>
          <p:cNvPr id="18" name="Footer Placeholder 45">
            <a:extLst>
              <a:ext uri="{FF2B5EF4-FFF2-40B4-BE49-F238E27FC236}">
                <a16:creationId xmlns:a16="http://schemas.microsoft.com/office/drawing/2014/main" id="{C3195F88-6E10-4FD5-8D8F-592F0E77AF4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1846110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0"/>
            <a:ext cx="7773872"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Some Important Points in HTML</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28" name="Picture 2" descr="Html5 programming. internet website development, web application engineering, script writing. html code optimization, programmer fixing bugs. Free Vector">
            <a:extLst>
              <a:ext uri="{FF2B5EF4-FFF2-40B4-BE49-F238E27FC236}">
                <a16:creationId xmlns:a16="http://schemas.microsoft.com/office/drawing/2014/main" id="{843949D0-4FE8-4BB6-A326-6FD8CAE51D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2487" y="759243"/>
            <a:ext cx="5339513" cy="5339513"/>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24152490-DEAF-4B23-9585-C2EDDC969F3C}"/>
              </a:ext>
            </a:extLst>
          </p:cNvPr>
          <p:cNvSpPr txBox="1"/>
          <p:nvPr/>
        </p:nvSpPr>
        <p:spPr>
          <a:xfrm>
            <a:off x="261764" y="896589"/>
            <a:ext cx="7402230" cy="3600986"/>
          </a:xfrm>
          <a:prstGeom prst="rect">
            <a:avLst/>
          </a:prstGeom>
          <a:noFill/>
        </p:spPr>
        <p:txBody>
          <a:bodyPr wrap="square" rtlCol="0">
            <a:spAutoFit/>
          </a:bodyPr>
          <a:lstStyle/>
          <a:p>
            <a:pPr marL="342900" indent="-342900">
              <a:buFont typeface="Wingdings" panose="05000000000000000000" pitchFamily="2" charset="2"/>
              <a:buChar char="Ø"/>
            </a:pPr>
            <a:r>
              <a:rPr lang="en-US" sz="1900" dirty="0"/>
              <a:t>HTML pages contains a header and a body, the body is what user sees.</a:t>
            </a:r>
          </a:p>
          <a:p>
            <a:pPr marL="342900" indent="-342900">
              <a:buFont typeface="Wingdings" panose="05000000000000000000" pitchFamily="2" charset="2"/>
              <a:buChar char="Ø"/>
            </a:pPr>
            <a:r>
              <a:rPr lang="en-US" sz="1900" dirty="0"/>
              <a:t>HTML is a tree data structure</a:t>
            </a:r>
          </a:p>
          <a:p>
            <a:pPr marL="342900" indent="-342900">
              <a:buFont typeface="Wingdings" panose="05000000000000000000" pitchFamily="2" charset="2"/>
              <a:buChar char="Ø"/>
            </a:pPr>
            <a:r>
              <a:rPr lang="en-US" sz="1900" dirty="0"/>
              <a:t>Each HTML element is called tag, we will have starting and ending tags.</a:t>
            </a:r>
          </a:p>
          <a:p>
            <a:pPr marL="342900" indent="-342900">
              <a:buFont typeface="Wingdings" panose="05000000000000000000" pitchFamily="2" charset="2"/>
              <a:buChar char="Ø"/>
            </a:pPr>
            <a:r>
              <a:rPr lang="en-US" sz="1900" dirty="0"/>
              <a:t>Syntax</a:t>
            </a:r>
          </a:p>
          <a:p>
            <a:pPr marL="800100" lvl="1" indent="-342900">
              <a:buFont typeface="Wingdings" panose="05000000000000000000" pitchFamily="2" charset="2"/>
              <a:buChar char="Ø"/>
            </a:pPr>
            <a:r>
              <a:rPr lang="en-US" sz="1900" dirty="0"/>
              <a:t>&lt;tagName property=“value”&gt;Content&lt;/tagName&gt;</a:t>
            </a:r>
          </a:p>
          <a:p>
            <a:pPr marL="342900" indent="-342900">
              <a:buFont typeface="Wingdings" panose="05000000000000000000" pitchFamily="2" charset="2"/>
              <a:buChar char="Ø"/>
            </a:pPr>
            <a:r>
              <a:rPr lang="en-US" sz="1900" dirty="0"/>
              <a:t>HTML is not a programming language, it’s a markup language.</a:t>
            </a:r>
          </a:p>
          <a:p>
            <a:pPr marL="342900" indent="-342900">
              <a:buFont typeface="Wingdings" panose="05000000000000000000" pitchFamily="2" charset="2"/>
              <a:buChar char="Ø"/>
            </a:pPr>
            <a:r>
              <a:rPr lang="en-US" sz="1900" dirty="0"/>
              <a:t>When we test HTML page in Browser, the generated tree data Structure is known as DOM – Document Object Model.</a:t>
            </a:r>
          </a:p>
          <a:p>
            <a:pPr marL="342900" indent="-342900">
              <a:buFont typeface="Wingdings" panose="05000000000000000000" pitchFamily="2" charset="2"/>
              <a:buChar char="Ø"/>
            </a:pPr>
            <a:r>
              <a:rPr lang="en-US" sz="1900" dirty="0"/>
              <a:t>We can excess the HTML Documentation at </a:t>
            </a:r>
            <a:r>
              <a:rPr lang="en-US" sz="1900" dirty="0">
                <a:hlinkClick r:id="rId4"/>
              </a:rPr>
              <a:t>https://www.w3schools.com/</a:t>
            </a:r>
            <a:endParaRPr lang="en-US" sz="1900" dirty="0"/>
          </a:p>
        </p:txBody>
      </p:sp>
      <p:sp>
        <p:nvSpPr>
          <p:cNvPr id="9" name="Footer Placeholder 45">
            <a:extLst>
              <a:ext uri="{FF2B5EF4-FFF2-40B4-BE49-F238E27FC236}">
                <a16:creationId xmlns:a16="http://schemas.microsoft.com/office/drawing/2014/main" id="{C6620CC7-98E0-4ECC-AE91-BD2B14623D8A}"/>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9460335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0"/>
            <a:ext cx="7773872"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Structure of the HTML</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grpSp>
        <p:nvGrpSpPr>
          <p:cNvPr id="23" name="Group 22">
            <a:extLst>
              <a:ext uri="{FF2B5EF4-FFF2-40B4-BE49-F238E27FC236}">
                <a16:creationId xmlns:a16="http://schemas.microsoft.com/office/drawing/2014/main" id="{DB7B9A9C-5D35-4997-B88B-5B19B2983943}"/>
              </a:ext>
            </a:extLst>
          </p:cNvPr>
          <p:cNvGrpSpPr/>
          <p:nvPr/>
        </p:nvGrpSpPr>
        <p:grpSpPr>
          <a:xfrm>
            <a:off x="261764" y="899721"/>
            <a:ext cx="10189231" cy="3139321"/>
            <a:chOff x="261764" y="899721"/>
            <a:chExt cx="10189231" cy="3139321"/>
          </a:xfrm>
        </p:grpSpPr>
        <p:sp>
          <p:nvSpPr>
            <p:cNvPr id="8" name="TextBox 7">
              <a:extLst>
                <a:ext uri="{FF2B5EF4-FFF2-40B4-BE49-F238E27FC236}">
                  <a16:creationId xmlns:a16="http://schemas.microsoft.com/office/drawing/2014/main" id="{EFF19669-43E1-481C-A1DD-43AAFBE582EB}"/>
                </a:ext>
              </a:extLst>
            </p:cNvPr>
            <p:cNvSpPr txBox="1"/>
            <p:nvPr/>
          </p:nvSpPr>
          <p:spPr>
            <a:xfrm>
              <a:off x="261764" y="899721"/>
              <a:ext cx="2481436" cy="3139321"/>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Consolas" panose="020B0609020204030204" pitchFamily="49" charset="0"/>
                </a:rPr>
                <a:t>&lt;</a:t>
              </a:r>
              <a:r>
                <a:rPr kumimoji="0" lang="en-US" altLang="en-US" sz="1800" b="1" i="0" u="none" strike="noStrike" cap="none" normalizeH="0" baseline="0" dirty="0">
                  <a:ln>
                    <a:noFill/>
                  </a:ln>
                  <a:solidFill>
                    <a:srgbClr val="006699"/>
                  </a:solidFill>
                  <a:effectLst/>
                  <a:latin typeface="Consolas" panose="020B0609020204030204" pitchFamily="49" charset="0"/>
                </a:rPr>
                <a:t>html</a:t>
              </a:r>
              <a:r>
                <a:rPr kumimoji="0" lang="en-US" altLang="en-US" sz="1800" b="0" i="0" u="none" strike="noStrike" cap="none" normalizeH="0" baseline="0" dirty="0">
                  <a:ln>
                    <a:noFill/>
                  </a:ln>
                  <a:solidFill>
                    <a:srgbClr val="000000"/>
                  </a:solidFill>
                  <a:effectLst/>
                  <a:latin typeface="Consolas" panose="020B0609020204030204" pitchFamily="49" charset="0"/>
                </a:rPr>
                <a:t>&gt;</a:t>
              </a:r>
              <a:endParaRPr kumimoji="0" lang="en-US" altLang="en-US" sz="11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273239"/>
                  </a:solidFill>
                  <a:effectLst/>
                  <a:latin typeface="Consolas" panose="020B0609020204030204" pitchFamily="49" charset="0"/>
                </a:rPr>
                <a:t>    </a:t>
              </a:r>
              <a:r>
                <a:rPr kumimoji="0" lang="en-US" altLang="en-US" sz="1800" b="0" i="0" u="none" strike="noStrike" cap="none" normalizeH="0" baseline="0" dirty="0">
                  <a:ln>
                    <a:noFill/>
                  </a:ln>
                  <a:solidFill>
                    <a:srgbClr val="000000"/>
                  </a:solidFill>
                  <a:effectLst/>
                  <a:latin typeface="Consolas" panose="020B0609020204030204" pitchFamily="49" charset="0"/>
                </a:rPr>
                <a:t>&lt;</a:t>
              </a:r>
              <a:r>
                <a:rPr kumimoji="0" lang="en-US" altLang="en-US" sz="1800" b="1" i="0" u="none" strike="noStrike" cap="none" normalizeH="0" baseline="0" dirty="0">
                  <a:ln>
                    <a:noFill/>
                  </a:ln>
                  <a:solidFill>
                    <a:srgbClr val="006699"/>
                  </a:solidFill>
                  <a:effectLst/>
                  <a:latin typeface="Consolas" panose="020B0609020204030204" pitchFamily="49" charset="0"/>
                </a:rPr>
                <a:t>head</a:t>
              </a:r>
              <a:r>
                <a:rPr kumimoji="0" lang="en-US" altLang="en-US" sz="1800" b="0" i="0" u="none" strike="noStrike" cap="none" normalizeH="0" baseline="0" dirty="0">
                  <a:ln>
                    <a:noFill/>
                  </a:ln>
                  <a:solidFill>
                    <a:srgbClr val="000000"/>
                  </a:solidFill>
                  <a:effectLst/>
                  <a:latin typeface="Consolas" panose="020B0609020204030204" pitchFamily="49" charset="0"/>
                </a:rPr>
                <a:t>&gt;</a:t>
              </a:r>
              <a:endParaRPr kumimoji="0" lang="en-US" altLang="en-US" sz="11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273239"/>
                  </a:solidFill>
                  <a:effectLst/>
                  <a:latin typeface="Consolas" panose="020B0609020204030204" pitchFamily="49" charset="0"/>
                </a:rPr>
                <a:t>        </a:t>
              </a:r>
              <a:r>
                <a:rPr kumimoji="0" lang="en-US" altLang="en-US" sz="1800" b="0" i="0" u="none" strike="noStrike" cap="none" normalizeH="0" baseline="0" dirty="0">
                  <a:ln>
                    <a:noFill/>
                  </a:ln>
                  <a:solidFill>
                    <a:srgbClr val="000000"/>
                  </a:solidFill>
                  <a:effectLst/>
                  <a:latin typeface="Consolas" panose="020B0609020204030204" pitchFamily="49" charset="0"/>
                </a:rPr>
                <a:t>&lt;</a:t>
              </a:r>
              <a:r>
                <a:rPr kumimoji="0" lang="en-US" altLang="en-US" sz="1800" b="1" i="0" u="none" strike="noStrike" cap="none" normalizeH="0" baseline="0" dirty="0">
                  <a:ln>
                    <a:noFill/>
                  </a:ln>
                  <a:solidFill>
                    <a:srgbClr val="006699"/>
                  </a:solidFill>
                  <a:effectLst/>
                  <a:latin typeface="Consolas" panose="020B0609020204030204" pitchFamily="49" charset="0"/>
                </a:rPr>
                <a:t>title</a:t>
              </a:r>
              <a:r>
                <a:rPr kumimoji="0" lang="en-US" altLang="en-US" sz="1800" b="0" i="0" u="none" strike="noStrike" cap="none" normalizeH="0" baseline="0" dirty="0">
                  <a:ln>
                    <a:noFill/>
                  </a:ln>
                  <a:solidFill>
                    <a:srgbClr val="000000"/>
                  </a:solidFill>
                  <a:effectLst/>
                  <a:latin typeface="Consolas" panose="020B0609020204030204" pitchFamily="49" charset="0"/>
                </a:rPr>
                <a:t>&gt;</a:t>
              </a:r>
              <a:endParaRPr kumimoji="0" lang="en-US" altLang="en-US" sz="11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273239"/>
                  </a:solidFill>
                  <a:effectLst/>
                  <a:latin typeface="Consolas" panose="020B0609020204030204" pitchFamily="49" charset="0"/>
                </a:rPr>
                <a:t>             </a:t>
              </a:r>
              <a:r>
                <a:rPr kumimoji="0" lang="en-US" altLang="en-US" sz="1100" b="0" i="0" u="none" strike="noStrike" cap="none" normalizeH="0" baseline="0" dirty="0">
                  <a:ln>
                    <a:noFill/>
                  </a:ln>
                  <a:solidFill>
                    <a:srgbClr val="273239"/>
                  </a:solidFill>
                  <a:effectLst/>
                  <a:latin typeface="Consolas" panose="020B0609020204030204" pitchFamily="49" charset="0"/>
                </a:rPr>
                <a:t> </a:t>
              </a:r>
              <a:endParaRPr kumimoji="0" lang="en-US" altLang="en-US" sz="32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273239"/>
                  </a:solidFill>
                  <a:effectLst/>
                  <a:latin typeface="Consolas" panose="020B0609020204030204" pitchFamily="49" charset="0"/>
                </a:rPr>
                <a:t>        </a:t>
              </a:r>
              <a:r>
                <a:rPr kumimoji="0" lang="en-US" altLang="en-US" sz="1800" b="0" i="0" u="none" strike="noStrike" cap="none" normalizeH="0" baseline="0" dirty="0">
                  <a:ln>
                    <a:noFill/>
                  </a:ln>
                  <a:solidFill>
                    <a:srgbClr val="000000"/>
                  </a:solidFill>
                  <a:effectLst/>
                  <a:latin typeface="Consolas" panose="020B0609020204030204" pitchFamily="49" charset="0"/>
                </a:rPr>
                <a:t>&lt;/</a:t>
              </a:r>
              <a:r>
                <a:rPr kumimoji="0" lang="en-US" altLang="en-US" sz="1800" b="1" i="0" u="none" strike="noStrike" cap="none" normalizeH="0" baseline="0" dirty="0">
                  <a:ln>
                    <a:noFill/>
                  </a:ln>
                  <a:solidFill>
                    <a:srgbClr val="006699"/>
                  </a:solidFill>
                  <a:effectLst/>
                  <a:latin typeface="Consolas" panose="020B0609020204030204" pitchFamily="49" charset="0"/>
                </a:rPr>
                <a:t>title</a:t>
              </a:r>
              <a:r>
                <a:rPr kumimoji="0" lang="en-US" altLang="en-US" sz="1800" b="0" i="0" u="none" strike="noStrike" cap="none" normalizeH="0" baseline="0" dirty="0">
                  <a:ln>
                    <a:noFill/>
                  </a:ln>
                  <a:solidFill>
                    <a:srgbClr val="000000"/>
                  </a:solidFill>
                  <a:effectLst/>
                  <a:latin typeface="Consolas" panose="020B0609020204030204" pitchFamily="49" charset="0"/>
                </a:rPr>
                <a:t>&gt;</a:t>
              </a:r>
              <a:endParaRPr kumimoji="0" lang="en-US" altLang="en-US" sz="11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273239"/>
                  </a:solidFill>
                  <a:effectLst/>
                  <a:latin typeface="Consolas" panose="020B0609020204030204" pitchFamily="49" charset="0"/>
                </a:rPr>
                <a:t>    </a:t>
              </a:r>
              <a:r>
                <a:rPr kumimoji="0" lang="en-US" altLang="en-US" sz="1800" b="0" i="0" u="none" strike="noStrike" cap="none" normalizeH="0" baseline="0" dirty="0">
                  <a:ln>
                    <a:noFill/>
                  </a:ln>
                  <a:solidFill>
                    <a:srgbClr val="000000"/>
                  </a:solidFill>
                  <a:effectLst/>
                  <a:latin typeface="Consolas" panose="020B0609020204030204" pitchFamily="49" charset="0"/>
                </a:rPr>
                <a:t>&lt;/</a:t>
              </a:r>
              <a:r>
                <a:rPr kumimoji="0" lang="en-US" altLang="en-US" sz="1800" b="1" i="0" u="none" strike="noStrike" cap="none" normalizeH="0" baseline="0" dirty="0">
                  <a:ln>
                    <a:noFill/>
                  </a:ln>
                  <a:solidFill>
                    <a:srgbClr val="006699"/>
                  </a:solidFill>
                  <a:effectLst/>
                  <a:latin typeface="Consolas" panose="020B0609020204030204" pitchFamily="49" charset="0"/>
                </a:rPr>
                <a:t>head</a:t>
              </a:r>
              <a:r>
                <a:rPr kumimoji="0" lang="en-US" altLang="en-US" sz="1800" b="0" i="0" u="none" strike="noStrike" cap="none" normalizeH="0" baseline="0" dirty="0">
                  <a:ln>
                    <a:noFill/>
                  </a:ln>
                  <a:solidFill>
                    <a:srgbClr val="000000"/>
                  </a:solidFill>
                  <a:effectLst/>
                  <a:latin typeface="Consolas" panose="020B0609020204030204" pitchFamily="49" charset="0"/>
                </a:rPr>
                <a:t>&gt;</a:t>
              </a:r>
              <a:endParaRPr kumimoji="0" lang="en-US" altLang="en-US" sz="11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273239"/>
                  </a:solidFill>
                  <a:effectLst/>
                  <a:latin typeface="Consolas" panose="020B0609020204030204" pitchFamily="49" charset="0"/>
                </a:rPr>
                <a:t>     </a:t>
              </a:r>
              <a:r>
                <a:rPr kumimoji="0" lang="en-US" altLang="en-US" sz="1100" b="0" i="0" u="none" strike="noStrike" cap="none" normalizeH="0" baseline="0" dirty="0">
                  <a:ln>
                    <a:noFill/>
                  </a:ln>
                  <a:solidFill>
                    <a:srgbClr val="273239"/>
                  </a:solidFill>
                  <a:effectLst/>
                  <a:latin typeface="Consolas" panose="020B0609020204030204" pitchFamily="49" charset="0"/>
                </a:rPr>
                <a:t> </a:t>
              </a:r>
              <a:endParaRPr kumimoji="0" lang="en-US" altLang="en-US" sz="32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273239"/>
                  </a:solidFill>
                  <a:effectLst/>
                  <a:latin typeface="Consolas" panose="020B0609020204030204" pitchFamily="49" charset="0"/>
                </a:rPr>
                <a:t>    </a:t>
              </a:r>
              <a:r>
                <a:rPr kumimoji="0" lang="en-US" altLang="en-US" sz="1800" b="0" i="0" u="none" strike="noStrike" cap="none" normalizeH="0" baseline="0" dirty="0">
                  <a:ln>
                    <a:noFill/>
                  </a:ln>
                  <a:solidFill>
                    <a:srgbClr val="000000"/>
                  </a:solidFill>
                  <a:effectLst/>
                  <a:latin typeface="Consolas" panose="020B0609020204030204" pitchFamily="49" charset="0"/>
                </a:rPr>
                <a:t>&lt;</a:t>
              </a:r>
              <a:r>
                <a:rPr kumimoji="0" lang="en-US" altLang="en-US" sz="1800" b="1" i="0" u="none" strike="noStrike" cap="none" normalizeH="0" baseline="0" dirty="0">
                  <a:ln>
                    <a:noFill/>
                  </a:ln>
                  <a:solidFill>
                    <a:srgbClr val="006699"/>
                  </a:solidFill>
                  <a:effectLst/>
                  <a:latin typeface="Consolas" panose="020B0609020204030204" pitchFamily="49" charset="0"/>
                </a:rPr>
                <a:t>body</a:t>
              </a:r>
              <a:r>
                <a:rPr kumimoji="0" lang="en-US" altLang="en-US" sz="1800" b="0" i="0" u="none" strike="noStrike" cap="none" normalizeH="0" baseline="0" dirty="0">
                  <a:ln>
                    <a:noFill/>
                  </a:ln>
                  <a:solidFill>
                    <a:srgbClr val="000000"/>
                  </a:solidFill>
                  <a:effectLst/>
                  <a:latin typeface="Consolas" panose="020B0609020204030204" pitchFamily="49" charset="0"/>
                </a:rPr>
                <a:t>&gt;</a:t>
              </a:r>
              <a:endParaRPr kumimoji="0" lang="en-US" altLang="en-US" sz="11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273239"/>
                  </a:solidFill>
                  <a:effectLst/>
                  <a:latin typeface="Consolas" panose="020B0609020204030204" pitchFamily="49" charset="0"/>
                </a:rPr>
                <a:t>         </a:t>
              </a:r>
              <a:r>
                <a:rPr kumimoji="0" lang="en-US" altLang="en-US" sz="1100" b="0" i="0" u="none" strike="noStrike" cap="none" normalizeH="0" baseline="0" dirty="0">
                  <a:ln>
                    <a:noFill/>
                  </a:ln>
                  <a:solidFill>
                    <a:srgbClr val="273239"/>
                  </a:solidFill>
                  <a:effectLst/>
                  <a:latin typeface="Consolas" panose="020B0609020204030204" pitchFamily="49" charset="0"/>
                </a:rPr>
                <a:t> </a:t>
              </a:r>
              <a:endParaRPr kumimoji="0" lang="en-US" altLang="en-US" sz="32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273239"/>
                  </a:solidFill>
                  <a:effectLst/>
                  <a:latin typeface="Consolas" panose="020B0609020204030204" pitchFamily="49" charset="0"/>
                </a:rPr>
                <a:t>    </a:t>
              </a:r>
              <a:r>
                <a:rPr kumimoji="0" lang="en-US" altLang="en-US" sz="1800" b="0" i="0" u="none" strike="noStrike" cap="none" normalizeH="0" baseline="0" dirty="0">
                  <a:ln>
                    <a:noFill/>
                  </a:ln>
                  <a:solidFill>
                    <a:srgbClr val="000000"/>
                  </a:solidFill>
                  <a:effectLst/>
                  <a:latin typeface="Consolas" panose="020B0609020204030204" pitchFamily="49" charset="0"/>
                </a:rPr>
                <a:t>&lt;/</a:t>
              </a:r>
              <a:r>
                <a:rPr kumimoji="0" lang="en-US" altLang="en-US" sz="1800" b="1" i="0" u="none" strike="noStrike" cap="none" normalizeH="0" baseline="0" dirty="0">
                  <a:ln>
                    <a:noFill/>
                  </a:ln>
                  <a:solidFill>
                    <a:srgbClr val="006699"/>
                  </a:solidFill>
                  <a:effectLst/>
                  <a:latin typeface="Consolas" panose="020B0609020204030204" pitchFamily="49" charset="0"/>
                </a:rPr>
                <a:t>body</a:t>
              </a:r>
              <a:r>
                <a:rPr kumimoji="0" lang="en-US" altLang="en-US" sz="1800" b="0" i="0" u="none" strike="noStrike" cap="none" normalizeH="0" baseline="0" dirty="0">
                  <a:ln>
                    <a:noFill/>
                  </a:ln>
                  <a:solidFill>
                    <a:srgbClr val="000000"/>
                  </a:solidFill>
                  <a:effectLst/>
                  <a:latin typeface="Consolas" panose="020B0609020204030204" pitchFamily="49" charset="0"/>
                </a:rPr>
                <a:t>&gt;</a:t>
              </a:r>
              <a:endParaRPr kumimoji="0" lang="en-US" altLang="en-US" sz="11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Consolas" panose="020B0609020204030204" pitchFamily="49" charset="0"/>
                </a:rPr>
                <a:t>&lt;/</a:t>
              </a:r>
              <a:r>
                <a:rPr kumimoji="0" lang="en-US" altLang="en-US" sz="1800" b="1" i="0" u="none" strike="noStrike" cap="none" normalizeH="0" baseline="0" dirty="0">
                  <a:ln>
                    <a:noFill/>
                  </a:ln>
                  <a:solidFill>
                    <a:srgbClr val="006699"/>
                  </a:solidFill>
                  <a:effectLst/>
                  <a:latin typeface="Consolas" panose="020B0609020204030204" pitchFamily="49" charset="0"/>
                </a:rPr>
                <a:t>html</a:t>
              </a:r>
              <a:r>
                <a:rPr kumimoji="0" lang="en-US" altLang="en-US" sz="1800" b="0" i="0" u="none" strike="noStrike" cap="none" normalizeH="0" baseline="0" dirty="0">
                  <a:ln>
                    <a:noFill/>
                  </a:ln>
                  <a:solidFill>
                    <a:srgbClr val="000000"/>
                  </a:solidFill>
                  <a:effectLst/>
                  <a:latin typeface="Consolas" panose="020B0609020204030204" pitchFamily="49" charset="0"/>
                </a:rPr>
                <a:t>&gt;</a:t>
              </a:r>
              <a:endParaRPr lang="en-US" dirty="0"/>
            </a:p>
          </p:txBody>
        </p:sp>
        <p:cxnSp>
          <p:nvCxnSpPr>
            <p:cNvPr id="6" name="Straight Arrow Connector 5">
              <a:extLst>
                <a:ext uri="{FF2B5EF4-FFF2-40B4-BE49-F238E27FC236}">
                  <a16:creationId xmlns:a16="http://schemas.microsoft.com/office/drawing/2014/main" id="{1B84C544-6ECC-4A87-A5BE-7B44F75F671C}"/>
                </a:ext>
              </a:extLst>
            </p:cNvPr>
            <p:cNvCxnSpPr/>
            <p:nvPr/>
          </p:nvCxnSpPr>
          <p:spPr>
            <a:xfrm>
              <a:off x="1133061" y="1093304"/>
              <a:ext cx="3220278"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13" name="TextBox 12">
              <a:extLst>
                <a:ext uri="{FF2B5EF4-FFF2-40B4-BE49-F238E27FC236}">
                  <a16:creationId xmlns:a16="http://schemas.microsoft.com/office/drawing/2014/main" id="{C607A856-AC09-4FCF-83D9-F5F5F45275B0}"/>
                </a:ext>
              </a:extLst>
            </p:cNvPr>
            <p:cNvSpPr txBox="1"/>
            <p:nvPr/>
          </p:nvSpPr>
          <p:spPr>
            <a:xfrm>
              <a:off x="4353339" y="908638"/>
              <a:ext cx="6097656" cy="369332"/>
            </a:xfrm>
            <a:prstGeom prst="rect">
              <a:avLst/>
            </a:prstGeom>
            <a:noFill/>
          </p:spPr>
          <p:txBody>
            <a:bodyPr wrap="square">
              <a:spAutoFit/>
            </a:bodyPr>
            <a:lstStyle/>
            <a:p>
              <a:r>
                <a:rPr lang="en-US" b="0" i="0" dirty="0">
                  <a:solidFill>
                    <a:srgbClr val="273239"/>
                  </a:solidFill>
                  <a:effectLst/>
                  <a:latin typeface="urw-din"/>
                </a:rPr>
                <a:t>This is called HTML root element and used to wrap all the code.</a:t>
              </a:r>
            </a:p>
          </p:txBody>
        </p:sp>
        <p:sp>
          <p:nvSpPr>
            <p:cNvPr id="15" name="TextBox 14">
              <a:extLst>
                <a:ext uri="{FF2B5EF4-FFF2-40B4-BE49-F238E27FC236}">
                  <a16:creationId xmlns:a16="http://schemas.microsoft.com/office/drawing/2014/main" id="{02B00EA1-29FF-41BA-A162-B45DAE983EEB}"/>
                </a:ext>
              </a:extLst>
            </p:cNvPr>
            <p:cNvSpPr txBox="1"/>
            <p:nvPr/>
          </p:nvSpPr>
          <p:spPr>
            <a:xfrm>
              <a:off x="4353339" y="1462636"/>
              <a:ext cx="6097656" cy="646331"/>
            </a:xfrm>
            <a:prstGeom prst="rect">
              <a:avLst/>
            </a:prstGeom>
            <a:noFill/>
          </p:spPr>
          <p:txBody>
            <a:bodyPr wrap="square">
              <a:spAutoFit/>
            </a:bodyPr>
            <a:lstStyle/>
            <a:p>
              <a:r>
                <a:rPr lang="en-US" b="0" i="0" dirty="0">
                  <a:solidFill>
                    <a:srgbClr val="273239"/>
                  </a:solidFill>
                  <a:effectLst/>
                  <a:latin typeface="urw-din"/>
                </a:rPr>
                <a:t>This contains the information about the HTML document. For Example, Title of the page, version of HTML, Meta Data etc.</a:t>
              </a:r>
            </a:p>
          </p:txBody>
        </p:sp>
        <p:cxnSp>
          <p:nvCxnSpPr>
            <p:cNvPr id="14" name="Connector: Elbow 13">
              <a:extLst>
                <a:ext uri="{FF2B5EF4-FFF2-40B4-BE49-F238E27FC236}">
                  <a16:creationId xmlns:a16="http://schemas.microsoft.com/office/drawing/2014/main" id="{D2D89AAA-6E33-4E70-9752-93F1FB854A67}"/>
                </a:ext>
              </a:extLst>
            </p:cNvPr>
            <p:cNvCxnSpPr>
              <a:cxnSpLocks/>
            </p:cNvCxnSpPr>
            <p:nvPr/>
          </p:nvCxnSpPr>
          <p:spPr>
            <a:xfrm>
              <a:off x="1659835" y="1359131"/>
              <a:ext cx="2693504" cy="263660"/>
            </a:xfrm>
            <a:prstGeom prst="bentConnector3">
              <a:avLst/>
            </a:prstGeom>
            <a:ln>
              <a:tailEnd type="triangle"/>
            </a:ln>
          </p:spPr>
          <p:style>
            <a:lnRef idx="3">
              <a:schemeClr val="accent5"/>
            </a:lnRef>
            <a:fillRef idx="0">
              <a:schemeClr val="accent5"/>
            </a:fillRef>
            <a:effectRef idx="2">
              <a:schemeClr val="accent5"/>
            </a:effectRef>
            <a:fontRef idx="minor">
              <a:schemeClr val="tx1"/>
            </a:fontRef>
          </p:style>
        </p:cxnSp>
        <p:sp>
          <p:nvSpPr>
            <p:cNvPr id="21" name="TextBox 20">
              <a:extLst>
                <a:ext uri="{FF2B5EF4-FFF2-40B4-BE49-F238E27FC236}">
                  <a16:creationId xmlns:a16="http://schemas.microsoft.com/office/drawing/2014/main" id="{81971EBE-D9FB-4EE7-9556-CA04A49F29E8}"/>
                </a:ext>
              </a:extLst>
            </p:cNvPr>
            <p:cNvSpPr txBox="1"/>
            <p:nvPr/>
          </p:nvSpPr>
          <p:spPr>
            <a:xfrm>
              <a:off x="4353339" y="2299856"/>
              <a:ext cx="6097656" cy="369332"/>
            </a:xfrm>
            <a:prstGeom prst="rect">
              <a:avLst/>
            </a:prstGeom>
            <a:noFill/>
          </p:spPr>
          <p:txBody>
            <a:bodyPr wrap="square">
              <a:spAutoFit/>
            </a:bodyPr>
            <a:lstStyle/>
            <a:p>
              <a:r>
                <a:rPr lang="en-US" b="0" i="0" dirty="0">
                  <a:solidFill>
                    <a:srgbClr val="273239"/>
                  </a:solidFill>
                  <a:effectLst/>
                  <a:latin typeface="urw-din"/>
                </a:rPr>
                <a:t>This contains everything you want to display on the Web Page.</a:t>
              </a:r>
              <a:endParaRPr lang="en-US" dirty="0"/>
            </a:p>
          </p:txBody>
        </p:sp>
        <p:cxnSp>
          <p:nvCxnSpPr>
            <p:cNvPr id="19" name="Connector: Elbow 18">
              <a:extLst>
                <a:ext uri="{FF2B5EF4-FFF2-40B4-BE49-F238E27FC236}">
                  <a16:creationId xmlns:a16="http://schemas.microsoft.com/office/drawing/2014/main" id="{51236C4F-4B7C-4F7B-A25B-E62DDC7ACA06}"/>
                </a:ext>
              </a:extLst>
            </p:cNvPr>
            <p:cNvCxnSpPr>
              <a:endCxn id="21" idx="1"/>
            </p:cNvCxnSpPr>
            <p:nvPr/>
          </p:nvCxnSpPr>
          <p:spPr>
            <a:xfrm flipV="1">
              <a:off x="1659835" y="2484522"/>
              <a:ext cx="2693504" cy="527035"/>
            </a:xfrm>
            <a:prstGeom prst="bentConnector3">
              <a:avLst/>
            </a:prstGeom>
            <a:ln>
              <a:tailEnd type="triangle"/>
            </a:ln>
          </p:spPr>
          <p:style>
            <a:lnRef idx="3">
              <a:schemeClr val="accent6"/>
            </a:lnRef>
            <a:fillRef idx="0">
              <a:schemeClr val="accent6"/>
            </a:fillRef>
            <a:effectRef idx="2">
              <a:schemeClr val="accent6"/>
            </a:effectRef>
            <a:fontRef idx="minor">
              <a:schemeClr val="tx1"/>
            </a:fontRef>
          </p:style>
        </p:cxnSp>
      </p:grpSp>
      <p:sp>
        <p:nvSpPr>
          <p:cNvPr id="25" name="TextBox 24">
            <a:extLst>
              <a:ext uri="{FF2B5EF4-FFF2-40B4-BE49-F238E27FC236}">
                <a16:creationId xmlns:a16="http://schemas.microsoft.com/office/drawing/2014/main" id="{4F442C11-413B-4F01-AFBE-EB9ADA90267B}"/>
              </a:ext>
            </a:extLst>
          </p:cNvPr>
          <p:cNvSpPr txBox="1"/>
          <p:nvPr/>
        </p:nvSpPr>
        <p:spPr>
          <a:xfrm>
            <a:off x="261764" y="4232625"/>
            <a:ext cx="11207993" cy="2308324"/>
          </a:xfrm>
          <a:prstGeom prst="rect">
            <a:avLst/>
          </a:prstGeom>
          <a:noFill/>
        </p:spPr>
        <p:txBody>
          <a:bodyPr wrap="square">
            <a:spAutoFit/>
          </a:bodyPr>
          <a:lstStyle/>
          <a:p>
            <a:pPr fontAlgn="base"/>
            <a:r>
              <a:rPr lang="en-US" b="1" i="0" dirty="0">
                <a:solidFill>
                  <a:srgbClr val="273239"/>
                </a:solidFill>
                <a:effectLst/>
                <a:latin typeface="urw-din"/>
              </a:rPr>
              <a:t>&lt;html&gt;:</a:t>
            </a:r>
            <a:r>
              <a:rPr lang="en-US" b="0" i="0" dirty="0">
                <a:solidFill>
                  <a:srgbClr val="273239"/>
                </a:solidFill>
                <a:effectLst/>
                <a:latin typeface="urw-din"/>
              </a:rPr>
              <a:t> This is called HTML root element and used to wrap all the code.</a:t>
            </a:r>
          </a:p>
          <a:p>
            <a:pPr fontAlgn="base"/>
            <a:br>
              <a:rPr lang="en-US" b="0" i="0" dirty="0">
                <a:solidFill>
                  <a:srgbClr val="273239"/>
                </a:solidFill>
                <a:effectLst/>
                <a:latin typeface="urw-din"/>
              </a:rPr>
            </a:br>
            <a:r>
              <a:rPr lang="en-US" b="1" i="0" dirty="0">
                <a:solidFill>
                  <a:srgbClr val="273239"/>
                </a:solidFill>
                <a:effectLst/>
                <a:latin typeface="urw-din"/>
              </a:rPr>
              <a:t>&lt;head&gt;:</a:t>
            </a:r>
            <a:r>
              <a:rPr lang="en-US" b="0" i="0" dirty="0">
                <a:solidFill>
                  <a:srgbClr val="273239"/>
                </a:solidFill>
                <a:effectLst/>
                <a:latin typeface="urw-din"/>
              </a:rPr>
              <a:t> Head tag contains metadata, title, page CSS etc. All the HTML elements that can be used inside the &lt;head&gt; element 	are: </a:t>
            </a:r>
            <a:br>
              <a:rPr lang="en-US" b="0" i="0" dirty="0">
                <a:solidFill>
                  <a:srgbClr val="273239"/>
                </a:solidFill>
                <a:effectLst/>
                <a:latin typeface="urw-din"/>
              </a:rPr>
            </a:br>
            <a:r>
              <a:rPr lang="en-US" b="0" i="0" dirty="0">
                <a:solidFill>
                  <a:srgbClr val="273239"/>
                </a:solidFill>
                <a:effectLst/>
                <a:latin typeface="urw-din"/>
              </a:rPr>
              <a:t> 	&lt;style&gt;, &lt;title&gt;, &lt;base&gt;, &lt;</a:t>
            </a:r>
            <a:r>
              <a:rPr lang="en-US" b="0" i="0" dirty="0" err="1">
                <a:solidFill>
                  <a:srgbClr val="273239"/>
                </a:solidFill>
                <a:effectLst/>
                <a:latin typeface="urw-din"/>
              </a:rPr>
              <a:t>noscript</a:t>
            </a:r>
            <a:r>
              <a:rPr lang="en-US" b="0" i="0" dirty="0">
                <a:solidFill>
                  <a:srgbClr val="273239"/>
                </a:solidFill>
                <a:effectLst/>
                <a:latin typeface="urw-din"/>
              </a:rPr>
              <a:t>&gt;, &lt;script&gt;, &lt;meta&gt;</a:t>
            </a:r>
          </a:p>
          <a:p>
            <a:pPr fontAlgn="base"/>
            <a:endParaRPr lang="en-US" b="0" i="0" dirty="0">
              <a:solidFill>
                <a:srgbClr val="273239"/>
              </a:solidFill>
              <a:effectLst/>
              <a:latin typeface="urw-din"/>
            </a:endParaRPr>
          </a:p>
          <a:p>
            <a:pPr fontAlgn="base"/>
            <a:r>
              <a:rPr lang="en-US" b="1" i="0" dirty="0">
                <a:solidFill>
                  <a:srgbClr val="273239"/>
                </a:solidFill>
                <a:effectLst/>
                <a:latin typeface="urw-din"/>
              </a:rPr>
              <a:t>&lt;body&gt;:</a:t>
            </a:r>
            <a:r>
              <a:rPr lang="en-US" b="0" i="0" dirty="0">
                <a:solidFill>
                  <a:srgbClr val="273239"/>
                </a:solidFill>
                <a:effectLst/>
                <a:latin typeface="urw-din"/>
              </a:rPr>
              <a:t> Body tag is used to enclose all the data which a web page has from texts to links. All the content that you see rendered in the browser is contained within this element. </a:t>
            </a:r>
          </a:p>
        </p:txBody>
      </p:sp>
      <p:sp>
        <p:nvSpPr>
          <p:cNvPr id="26" name="Footer Placeholder 45">
            <a:extLst>
              <a:ext uri="{FF2B5EF4-FFF2-40B4-BE49-F238E27FC236}">
                <a16:creationId xmlns:a16="http://schemas.microsoft.com/office/drawing/2014/main" id="{14A4A898-C9F6-49C9-A113-4AF638CEE45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41227148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3AD054B-075C-42B8-8D63-FFEAAA58EB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62" name="Title 3">
            <a:extLst>
              <a:ext uri="{FF2B5EF4-FFF2-40B4-BE49-F238E27FC236}">
                <a16:creationId xmlns:a16="http://schemas.microsoft.com/office/drawing/2014/main" id="{690FA5FF-16F0-4864-87FB-D48F9E88EB03}"/>
              </a:ext>
            </a:extLst>
          </p:cNvPr>
          <p:cNvSpPr txBox="1">
            <a:spLocks/>
          </p:cNvSpPr>
          <p:nvPr/>
        </p:nvSpPr>
        <p:spPr>
          <a:xfrm>
            <a:off x="261763" y="188640"/>
            <a:ext cx="10663411"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Creating First Program In HTML</a:t>
            </a:r>
          </a:p>
        </p:txBody>
      </p:sp>
      <p:sp>
        <p:nvSpPr>
          <p:cNvPr id="98" name="TextBox 97">
            <a:extLst>
              <a:ext uri="{FF2B5EF4-FFF2-40B4-BE49-F238E27FC236}">
                <a16:creationId xmlns:a16="http://schemas.microsoft.com/office/drawing/2014/main" id="{C7050AB1-9AB9-482A-B0CE-2D2BDB4A2604}"/>
              </a:ext>
            </a:extLst>
          </p:cNvPr>
          <p:cNvSpPr txBox="1"/>
          <p:nvPr/>
        </p:nvSpPr>
        <p:spPr>
          <a:xfrm>
            <a:off x="852892" y="1842237"/>
            <a:ext cx="10267690" cy="1477328"/>
          </a:xfrm>
          <a:prstGeom prst="rect">
            <a:avLst/>
          </a:prstGeom>
          <a:noFill/>
        </p:spPr>
        <p:txBody>
          <a:bodyPr wrap="square" rtlCol="0">
            <a:spAutoFit/>
          </a:bodyPr>
          <a:lstStyle/>
          <a:p>
            <a:r>
              <a:rPr lang="en-US" b="0" dirty="0">
                <a:solidFill>
                  <a:srgbClr val="800000"/>
                </a:solidFill>
                <a:effectLst/>
                <a:latin typeface="Consolas" panose="020B0609020204030204" pitchFamily="49" charset="0"/>
              </a:rPr>
              <a:t>&lt;html&gt;</a:t>
            </a:r>
          </a:p>
          <a:p>
            <a:r>
              <a:rPr lang="en-US" b="0" dirty="0">
                <a:solidFill>
                  <a:srgbClr val="800000"/>
                </a:solidFill>
                <a:effectLst/>
                <a:latin typeface="Consolas" panose="020B0609020204030204" pitchFamily="49" charset="0"/>
              </a:rPr>
              <a:t>    &lt;body&gt;</a:t>
            </a:r>
          </a:p>
          <a:p>
            <a:r>
              <a:rPr lang="en-US" b="0" dirty="0">
                <a:solidFill>
                  <a:srgbClr val="800000"/>
                </a:solidFill>
                <a:effectLst/>
                <a:latin typeface="Consolas" panose="020B0609020204030204" pitchFamily="49" charset="0"/>
              </a:rPr>
              <a:t>        &lt;button type="button" onclick="alert('Hello world!')"&gt;Click Me!&lt;/button&gt;</a:t>
            </a:r>
          </a:p>
          <a:p>
            <a:r>
              <a:rPr lang="en-US" b="0" dirty="0">
                <a:solidFill>
                  <a:srgbClr val="800000"/>
                </a:solidFill>
                <a:effectLst/>
                <a:latin typeface="Consolas" panose="020B0609020204030204" pitchFamily="49" charset="0"/>
              </a:rPr>
              <a:t>    &lt;/body&gt;</a:t>
            </a:r>
          </a:p>
          <a:p>
            <a:r>
              <a:rPr lang="en-US" b="0" dirty="0">
                <a:solidFill>
                  <a:srgbClr val="800000"/>
                </a:solidFill>
                <a:effectLst/>
                <a:latin typeface="Consolas" panose="020B0609020204030204" pitchFamily="49" charset="0"/>
              </a:rPr>
              <a:t>&lt;/html&gt;</a:t>
            </a:r>
            <a:endParaRPr lang="en-US" b="0" dirty="0">
              <a:solidFill>
                <a:srgbClr val="000000"/>
              </a:solidFill>
              <a:effectLst/>
              <a:latin typeface="Consolas" panose="020B0609020204030204" pitchFamily="49" charset="0"/>
            </a:endParaRPr>
          </a:p>
        </p:txBody>
      </p:sp>
      <p:sp>
        <p:nvSpPr>
          <p:cNvPr id="99" name="TextBox 98">
            <a:extLst>
              <a:ext uri="{FF2B5EF4-FFF2-40B4-BE49-F238E27FC236}">
                <a16:creationId xmlns:a16="http://schemas.microsoft.com/office/drawing/2014/main" id="{86911A9B-327F-4C73-89CE-67D7CC339D53}"/>
              </a:ext>
            </a:extLst>
          </p:cNvPr>
          <p:cNvSpPr txBox="1"/>
          <p:nvPr/>
        </p:nvSpPr>
        <p:spPr>
          <a:xfrm>
            <a:off x="261764" y="899721"/>
            <a:ext cx="8894619" cy="369332"/>
          </a:xfrm>
          <a:prstGeom prst="rect">
            <a:avLst/>
          </a:prstGeom>
          <a:noFill/>
        </p:spPr>
        <p:txBody>
          <a:bodyPr wrap="square" rtlCol="0">
            <a:spAutoFit/>
          </a:bodyPr>
          <a:lstStyle/>
          <a:p>
            <a:pPr>
              <a:defRPr/>
            </a:pPr>
            <a:r>
              <a:rPr lang="en-US" i="0" dirty="0">
                <a:solidFill>
                  <a:srgbClr val="24292E"/>
                </a:solidFill>
                <a:effectLst/>
                <a:latin typeface="-apple-system"/>
              </a:rPr>
              <a:t>Create a Page with a Button using below code:</a:t>
            </a:r>
            <a:endParaRPr lang="en-IN" i="0" dirty="0">
              <a:solidFill>
                <a:srgbClr val="24292E"/>
              </a:solidFill>
              <a:effectLst/>
              <a:latin typeface="-apple-system"/>
            </a:endParaRPr>
          </a:p>
        </p:txBody>
      </p:sp>
      <p:pic>
        <p:nvPicPr>
          <p:cNvPr id="4" name="Picture 3">
            <a:extLst>
              <a:ext uri="{FF2B5EF4-FFF2-40B4-BE49-F238E27FC236}">
                <a16:creationId xmlns:a16="http://schemas.microsoft.com/office/drawing/2014/main" id="{D0F4CF95-3753-48FB-9795-0BB9399E5220}"/>
              </a:ext>
            </a:extLst>
          </p:cNvPr>
          <p:cNvPicPr>
            <a:picLocks noChangeAspect="1"/>
          </p:cNvPicPr>
          <p:nvPr/>
        </p:nvPicPr>
        <p:blipFill>
          <a:blip r:embed="rId3"/>
          <a:stretch>
            <a:fillRect/>
          </a:stretch>
        </p:blipFill>
        <p:spPr>
          <a:xfrm>
            <a:off x="1143807" y="4741333"/>
            <a:ext cx="9685859" cy="1928027"/>
          </a:xfrm>
          <a:prstGeom prst="rect">
            <a:avLst/>
          </a:prstGeom>
        </p:spPr>
      </p:pic>
      <p:sp>
        <p:nvSpPr>
          <p:cNvPr id="100" name="TextBox 99">
            <a:extLst>
              <a:ext uri="{FF2B5EF4-FFF2-40B4-BE49-F238E27FC236}">
                <a16:creationId xmlns:a16="http://schemas.microsoft.com/office/drawing/2014/main" id="{B9B11551-6FF4-4EC3-94C5-EA117B55A1B5}"/>
              </a:ext>
            </a:extLst>
          </p:cNvPr>
          <p:cNvSpPr txBox="1"/>
          <p:nvPr/>
        </p:nvSpPr>
        <p:spPr>
          <a:xfrm>
            <a:off x="261763" y="1333474"/>
            <a:ext cx="8894619" cy="369332"/>
          </a:xfrm>
          <a:prstGeom prst="rect">
            <a:avLst/>
          </a:prstGeom>
          <a:noFill/>
        </p:spPr>
        <p:txBody>
          <a:bodyPr wrap="square" rtlCol="0">
            <a:spAutoFit/>
          </a:bodyPr>
          <a:lstStyle/>
          <a:p>
            <a:pPr>
              <a:defRPr/>
            </a:pPr>
            <a:r>
              <a:rPr lang="en-US" b="1" dirty="0">
                <a:solidFill>
                  <a:srgbClr val="24292E"/>
                </a:solidFill>
                <a:latin typeface="-apple-system"/>
              </a:rPr>
              <a:t>C</a:t>
            </a:r>
            <a:r>
              <a:rPr lang="en-US" b="1" i="0" dirty="0">
                <a:solidFill>
                  <a:srgbClr val="24292E"/>
                </a:solidFill>
                <a:effectLst/>
                <a:latin typeface="-apple-system"/>
              </a:rPr>
              <a:t>ode:</a:t>
            </a:r>
            <a:endParaRPr lang="en-IN" b="1" i="0" dirty="0">
              <a:solidFill>
                <a:srgbClr val="24292E"/>
              </a:solidFill>
              <a:effectLst/>
              <a:latin typeface="-apple-system"/>
            </a:endParaRPr>
          </a:p>
        </p:txBody>
      </p:sp>
      <p:sp>
        <p:nvSpPr>
          <p:cNvPr id="101" name="TextBox 100">
            <a:extLst>
              <a:ext uri="{FF2B5EF4-FFF2-40B4-BE49-F238E27FC236}">
                <a16:creationId xmlns:a16="http://schemas.microsoft.com/office/drawing/2014/main" id="{6172FC3A-2786-483C-B168-6B5C29F48CB3}"/>
              </a:ext>
            </a:extLst>
          </p:cNvPr>
          <p:cNvSpPr txBox="1"/>
          <p:nvPr/>
        </p:nvSpPr>
        <p:spPr>
          <a:xfrm>
            <a:off x="261763" y="3845783"/>
            <a:ext cx="8894619" cy="369332"/>
          </a:xfrm>
          <a:prstGeom prst="rect">
            <a:avLst/>
          </a:prstGeom>
          <a:noFill/>
        </p:spPr>
        <p:txBody>
          <a:bodyPr wrap="square" rtlCol="0">
            <a:spAutoFit/>
          </a:bodyPr>
          <a:lstStyle/>
          <a:p>
            <a:pPr>
              <a:defRPr/>
            </a:pPr>
            <a:r>
              <a:rPr lang="en-US" b="1" dirty="0">
                <a:solidFill>
                  <a:srgbClr val="24292E"/>
                </a:solidFill>
                <a:latin typeface="-apple-system"/>
              </a:rPr>
              <a:t>Output:</a:t>
            </a:r>
            <a:endParaRPr lang="en-IN" b="1" i="0" dirty="0">
              <a:solidFill>
                <a:srgbClr val="24292E"/>
              </a:solidFill>
              <a:effectLst/>
              <a:latin typeface="-apple-system"/>
            </a:endParaRPr>
          </a:p>
        </p:txBody>
      </p:sp>
      <p:sp>
        <p:nvSpPr>
          <p:cNvPr id="5" name="TextBox 4">
            <a:extLst>
              <a:ext uri="{FF2B5EF4-FFF2-40B4-BE49-F238E27FC236}">
                <a16:creationId xmlns:a16="http://schemas.microsoft.com/office/drawing/2014/main" id="{E2A73888-E928-478B-8EA5-0DD0C564289F}"/>
              </a:ext>
            </a:extLst>
          </p:cNvPr>
          <p:cNvSpPr txBox="1"/>
          <p:nvPr/>
        </p:nvSpPr>
        <p:spPr>
          <a:xfrm>
            <a:off x="261763" y="3440673"/>
            <a:ext cx="7931426" cy="369332"/>
          </a:xfrm>
          <a:prstGeom prst="rect">
            <a:avLst/>
          </a:prstGeom>
          <a:noFill/>
        </p:spPr>
        <p:txBody>
          <a:bodyPr wrap="square" rtlCol="0">
            <a:spAutoFit/>
          </a:bodyPr>
          <a:lstStyle/>
          <a:p>
            <a:r>
              <a:rPr lang="en-US" dirty="0"/>
              <a:t>You can Copy the code form here: </a:t>
            </a:r>
            <a:r>
              <a:rPr lang="en-US" dirty="0">
                <a:hlinkClick r:id="rId4"/>
              </a:rPr>
              <a:t>FirstHtmlPage.html</a:t>
            </a:r>
            <a:endParaRPr lang="en-US" dirty="0"/>
          </a:p>
        </p:txBody>
      </p:sp>
      <p:sp>
        <p:nvSpPr>
          <p:cNvPr id="12" name="Footer Placeholder 45">
            <a:extLst>
              <a:ext uri="{FF2B5EF4-FFF2-40B4-BE49-F238E27FC236}">
                <a16:creationId xmlns:a16="http://schemas.microsoft.com/office/drawing/2014/main" id="{F633F734-55EF-4D15-9389-8CA4BA4AA4FC}"/>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9025274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0"/>
            <a:ext cx="10432740"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Introduction to Basic HTML Tags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6" name="TextBox 5">
            <a:extLst>
              <a:ext uri="{FF2B5EF4-FFF2-40B4-BE49-F238E27FC236}">
                <a16:creationId xmlns:a16="http://schemas.microsoft.com/office/drawing/2014/main" id="{B5DE785C-C851-4E34-A0CC-0F7621150B5E}"/>
              </a:ext>
            </a:extLst>
          </p:cNvPr>
          <p:cNvSpPr txBox="1"/>
          <p:nvPr/>
        </p:nvSpPr>
        <p:spPr>
          <a:xfrm>
            <a:off x="261764" y="899721"/>
            <a:ext cx="11118914" cy="923330"/>
          </a:xfrm>
          <a:prstGeom prst="rect">
            <a:avLst/>
          </a:prstGeom>
          <a:noFill/>
        </p:spPr>
        <p:txBody>
          <a:bodyPr wrap="square">
            <a:spAutoFit/>
          </a:bodyPr>
          <a:lstStyle/>
          <a:p>
            <a:pPr marL="285750" indent="-285750" algn="just">
              <a:buFont typeface="Wingdings" panose="05000000000000000000" pitchFamily="2" charset="2"/>
              <a:buChar char="Ø"/>
            </a:pPr>
            <a:r>
              <a:rPr lang="en-US" b="0" i="0" dirty="0">
                <a:solidFill>
                  <a:srgbClr val="333333"/>
                </a:solidFill>
                <a:effectLst/>
                <a:latin typeface="Calibri (body)"/>
              </a:rPr>
              <a:t>HTML tags are like keywords which defines that how web browser will format and display the content. HTML tags contain three main parts: opening tag, content and closing tag. But some HTML tags are unclosed tags.</a:t>
            </a:r>
          </a:p>
          <a:p>
            <a:pPr marL="285750" indent="-285750" algn="just">
              <a:buFont typeface="Wingdings" panose="05000000000000000000" pitchFamily="2" charset="2"/>
              <a:buChar char="Ø"/>
            </a:pPr>
            <a:r>
              <a:rPr lang="en-US" sz="1800" dirty="0">
                <a:latin typeface="Calibri (body)"/>
              </a:rPr>
              <a:t>We can see all the available HTML Tags on Documentation at </a:t>
            </a:r>
            <a:r>
              <a:rPr lang="en-US" sz="1800" dirty="0">
                <a:latin typeface="Calibri (body)"/>
                <a:hlinkClick r:id="rId3"/>
              </a:rPr>
              <a:t>https://www.w3schools.com/tags/default.asp</a:t>
            </a:r>
            <a:endParaRPr lang="en-US" b="0" i="0" dirty="0">
              <a:effectLst/>
              <a:latin typeface="Calibri (body)"/>
            </a:endParaRPr>
          </a:p>
        </p:txBody>
      </p:sp>
      <p:grpSp>
        <p:nvGrpSpPr>
          <p:cNvPr id="3" name="Group 2">
            <a:extLst>
              <a:ext uri="{FF2B5EF4-FFF2-40B4-BE49-F238E27FC236}">
                <a16:creationId xmlns:a16="http://schemas.microsoft.com/office/drawing/2014/main" id="{9065AD21-2925-49FE-8314-6972645102DA}"/>
              </a:ext>
            </a:extLst>
          </p:cNvPr>
          <p:cNvGrpSpPr/>
          <p:nvPr/>
        </p:nvGrpSpPr>
        <p:grpSpPr>
          <a:xfrm>
            <a:off x="1589758" y="2117948"/>
            <a:ext cx="8945720" cy="4226400"/>
            <a:chOff x="790779" y="1835311"/>
            <a:chExt cx="9004948" cy="4925221"/>
          </a:xfrm>
        </p:grpSpPr>
        <p:sp>
          <p:nvSpPr>
            <p:cNvPr id="8" name="TextBox 46">
              <a:extLst>
                <a:ext uri="{FF2B5EF4-FFF2-40B4-BE49-F238E27FC236}">
                  <a16:creationId xmlns:a16="http://schemas.microsoft.com/office/drawing/2014/main" id="{0109DFDB-9195-4B52-88F4-B8F1FDCEE037}"/>
                </a:ext>
              </a:extLst>
            </p:cNvPr>
            <p:cNvSpPr txBox="1"/>
            <p:nvPr/>
          </p:nvSpPr>
          <p:spPr>
            <a:xfrm>
              <a:off x="3270159" y="1891044"/>
              <a:ext cx="505624" cy="400110"/>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Calibri Light" charset="0"/>
                  <a:ea typeface="Calibri Light" charset="0"/>
                  <a:cs typeface="Calibri Light" charset="0"/>
                </a:rPr>
                <a:t>01</a:t>
              </a:r>
            </a:p>
          </p:txBody>
        </p:sp>
        <p:sp>
          <p:nvSpPr>
            <p:cNvPr id="9" name="TextBox 52">
              <a:extLst>
                <a:ext uri="{FF2B5EF4-FFF2-40B4-BE49-F238E27FC236}">
                  <a16:creationId xmlns:a16="http://schemas.microsoft.com/office/drawing/2014/main" id="{468113A2-8057-41BB-8ED6-55184E35B89E}"/>
                </a:ext>
              </a:extLst>
            </p:cNvPr>
            <p:cNvSpPr txBox="1"/>
            <p:nvPr/>
          </p:nvSpPr>
          <p:spPr>
            <a:xfrm>
              <a:off x="2448130" y="6093914"/>
              <a:ext cx="505624" cy="400110"/>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Calibri Light" charset="0"/>
                  <a:ea typeface="Calibri Light" charset="0"/>
                  <a:cs typeface="Calibri Light" charset="0"/>
                </a:rPr>
                <a:t>08</a:t>
              </a:r>
            </a:p>
          </p:txBody>
        </p:sp>
        <p:sp>
          <p:nvSpPr>
            <p:cNvPr id="10" name="TextBox 86">
              <a:extLst>
                <a:ext uri="{FF2B5EF4-FFF2-40B4-BE49-F238E27FC236}">
                  <a16:creationId xmlns:a16="http://schemas.microsoft.com/office/drawing/2014/main" id="{756B814A-52C9-4449-8080-E0B565729474}"/>
                </a:ext>
              </a:extLst>
            </p:cNvPr>
            <p:cNvSpPr txBox="1"/>
            <p:nvPr/>
          </p:nvSpPr>
          <p:spPr>
            <a:xfrm>
              <a:off x="4314914" y="1886917"/>
              <a:ext cx="1152859" cy="369332"/>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n-US" sz="1800" b="0" i="0" dirty="0">
                  <a:solidFill>
                    <a:schemeClr val="bg1"/>
                  </a:solidFill>
                  <a:effectLst/>
                  <a:latin typeface="Calibri (body)"/>
                  <a:hlinkClick r:id="rId4">
                    <a:extLst>
                      <a:ext uri="{A12FA001-AC4F-418D-AE19-62706E023703}">
                        <ahyp:hlinkClr xmlns:ahyp="http://schemas.microsoft.com/office/drawing/2018/hyperlinkcolor" val="tx"/>
                      </a:ext>
                    </a:extLst>
                  </a:hlinkClick>
                </a:rPr>
                <a:t>&lt;br&gt;</a:t>
              </a:r>
              <a:endParaRPr kumimoji="0" lang="en-US" sz="1800" b="1" i="0" u="none" strike="noStrike" kern="1200" cap="none" spc="0" normalizeH="0" baseline="0" noProof="0" dirty="0">
                <a:ln>
                  <a:noFill/>
                </a:ln>
                <a:solidFill>
                  <a:schemeClr val="bg1"/>
                </a:solidFill>
                <a:effectLst/>
                <a:uLnTx/>
                <a:uFillTx/>
                <a:latin typeface="Calibri (body)"/>
                <a:ea typeface="Calibri Light" charset="0"/>
                <a:cs typeface="Calibri Light" charset="0"/>
              </a:endParaRPr>
            </a:p>
          </p:txBody>
        </p:sp>
        <p:sp>
          <p:nvSpPr>
            <p:cNvPr id="11" name="Oval 10">
              <a:extLst>
                <a:ext uri="{FF2B5EF4-FFF2-40B4-BE49-F238E27FC236}">
                  <a16:creationId xmlns:a16="http://schemas.microsoft.com/office/drawing/2014/main" id="{92E5D836-410A-4EA7-A2AD-B6489F19A75E}"/>
                </a:ext>
              </a:extLst>
            </p:cNvPr>
            <p:cNvSpPr/>
            <p:nvPr/>
          </p:nvSpPr>
          <p:spPr>
            <a:xfrm>
              <a:off x="790779" y="2854013"/>
              <a:ext cx="2997228" cy="2997226"/>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Freeform: Shape 11">
              <a:extLst>
                <a:ext uri="{FF2B5EF4-FFF2-40B4-BE49-F238E27FC236}">
                  <a16:creationId xmlns:a16="http://schemas.microsoft.com/office/drawing/2014/main" id="{68626F52-46A3-440D-BCA6-66D2A9AAC097}"/>
                </a:ext>
              </a:extLst>
            </p:cNvPr>
            <p:cNvSpPr/>
            <p:nvPr/>
          </p:nvSpPr>
          <p:spPr>
            <a:xfrm>
              <a:off x="2194718" y="2854013"/>
              <a:ext cx="1574815" cy="2997226"/>
            </a:xfrm>
            <a:custGeom>
              <a:avLst/>
              <a:gdLst>
                <a:gd name="connsiteX0" fmla="*/ 76201 w 1574815"/>
                <a:gd name="connsiteY0" fmla="*/ 0 h 2997226"/>
                <a:gd name="connsiteX1" fmla="*/ 1574815 w 1574815"/>
                <a:gd name="connsiteY1" fmla="*/ 1498613 h 2997226"/>
                <a:gd name="connsiteX2" fmla="*/ 76201 w 1574815"/>
                <a:gd name="connsiteY2" fmla="*/ 2997226 h 2997226"/>
                <a:gd name="connsiteX3" fmla="*/ 0 w 1574815"/>
                <a:gd name="connsiteY3" fmla="*/ 2993379 h 2997226"/>
                <a:gd name="connsiteX4" fmla="*/ 0 w 1574815"/>
                <a:gd name="connsiteY4" fmla="*/ 3848 h 2997226"/>
                <a:gd name="connsiteX5" fmla="*/ 76201 w 1574815"/>
                <a:gd name="connsiteY5" fmla="*/ 0 h 2997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4815" h="2997226">
                  <a:moveTo>
                    <a:pt x="76201" y="0"/>
                  </a:moveTo>
                  <a:cubicBezTo>
                    <a:pt x="903863" y="0"/>
                    <a:pt x="1574815" y="670952"/>
                    <a:pt x="1574815" y="1498613"/>
                  </a:cubicBezTo>
                  <a:cubicBezTo>
                    <a:pt x="1574815" y="2326274"/>
                    <a:pt x="903863" y="2997226"/>
                    <a:pt x="76201" y="2997226"/>
                  </a:cubicBezTo>
                  <a:lnTo>
                    <a:pt x="0" y="2993379"/>
                  </a:lnTo>
                  <a:lnTo>
                    <a:pt x="0" y="3848"/>
                  </a:lnTo>
                  <a:lnTo>
                    <a:pt x="76201"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3" name="Oval 12">
              <a:extLst>
                <a:ext uri="{FF2B5EF4-FFF2-40B4-BE49-F238E27FC236}">
                  <a16:creationId xmlns:a16="http://schemas.microsoft.com/office/drawing/2014/main" id="{70BBBDCD-A047-4A3B-9142-E83FFA35FA70}"/>
                </a:ext>
              </a:extLst>
            </p:cNvPr>
            <p:cNvSpPr/>
            <p:nvPr/>
          </p:nvSpPr>
          <p:spPr>
            <a:xfrm>
              <a:off x="1137823" y="3199804"/>
              <a:ext cx="2305645" cy="2305644"/>
            </a:xfrm>
            <a:prstGeom prst="ellipse">
              <a:avLst/>
            </a:prstGeom>
            <a:solidFill>
              <a:schemeClr val="bg1"/>
            </a:solidFill>
            <a:ln>
              <a:noFill/>
            </a:ln>
            <a:effectLst>
              <a:outerShdw blurRad="622300" sx="102000" sy="102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Oval 4">
              <a:extLst>
                <a:ext uri="{FF2B5EF4-FFF2-40B4-BE49-F238E27FC236}">
                  <a16:creationId xmlns:a16="http://schemas.microsoft.com/office/drawing/2014/main" id="{EBE03568-7C9D-47AA-B646-1C0ABBEF1A80}"/>
                </a:ext>
              </a:extLst>
            </p:cNvPr>
            <p:cNvSpPr/>
            <p:nvPr/>
          </p:nvSpPr>
          <p:spPr>
            <a:xfrm>
              <a:off x="1751372" y="2148529"/>
              <a:ext cx="2407299" cy="4520831"/>
            </a:xfrm>
            <a:custGeom>
              <a:avLst/>
              <a:gdLst>
                <a:gd name="connsiteX0" fmla="*/ 0 w 5342086"/>
                <a:gd name="connsiteY0" fmla="*/ 2671041 h 5342082"/>
                <a:gd name="connsiteX1" fmla="*/ 2671043 w 5342086"/>
                <a:gd name="connsiteY1" fmla="*/ 0 h 5342082"/>
                <a:gd name="connsiteX2" fmla="*/ 5342086 w 5342086"/>
                <a:gd name="connsiteY2" fmla="*/ 2671041 h 5342082"/>
                <a:gd name="connsiteX3" fmla="*/ 2671043 w 5342086"/>
                <a:gd name="connsiteY3" fmla="*/ 5342082 h 5342082"/>
                <a:gd name="connsiteX4" fmla="*/ 0 w 5342086"/>
                <a:gd name="connsiteY4" fmla="*/ 2671041 h 5342082"/>
                <a:gd name="connsiteX0" fmla="*/ 0 w 5342086"/>
                <a:gd name="connsiteY0" fmla="*/ 2671041 h 5342082"/>
                <a:gd name="connsiteX1" fmla="*/ 2671043 w 5342086"/>
                <a:gd name="connsiteY1" fmla="*/ 0 h 5342082"/>
                <a:gd name="connsiteX2" fmla="*/ 5342086 w 5342086"/>
                <a:gd name="connsiteY2" fmla="*/ 2671041 h 5342082"/>
                <a:gd name="connsiteX3" fmla="*/ 2671043 w 5342086"/>
                <a:gd name="connsiteY3" fmla="*/ 5342082 h 5342082"/>
                <a:gd name="connsiteX4" fmla="*/ 91440 w 5342086"/>
                <a:gd name="connsiteY4" fmla="*/ 2762481 h 5342082"/>
                <a:gd name="connsiteX0" fmla="*/ 0 w 5342086"/>
                <a:gd name="connsiteY0" fmla="*/ 2671041 h 5342082"/>
                <a:gd name="connsiteX1" fmla="*/ 2671043 w 5342086"/>
                <a:gd name="connsiteY1" fmla="*/ 0 h 5342082"/>
                <a:gd name="connsiteX2" fmla="*/ 5342086 w 5342086"/>
                <a:gd name="connsiteY2" fmla="*/ 2671041 h 5342082"/>
                <a:gd name="connsiteX3" fmla="*/ 2671043 w 5342086"/>
                <a:gd name="connsiteY3" fmla="*/ 5342082 h 5342082"/>
                <a:gd name="connsiteX0" fmla="*/ 0 w 2671043"/>
                <a:gd name="connsiteY0" fmla="*/ 0 h 5342082"/>
                <a:gd name="connsiteX1" fmla="*/ 2671043 w 2671043"/>
                <a:gd name="connsiteY1" fmla="*/ 2671041 h 5342082"/>
                <a:gd name="connsiteX2" fmla="*/ 0 w 2671043"/>
                <a:gd name="connsiteY2" fmla="*/ 5342082 h 5342082"/>
              </a:gdLst>
              <a:ahLst/>
              <a:cxnLst>
                <a:cxn ang="0">
                  <a:pos x="connsiteX0" y="connsiteY0"/>
                </a:cxn>
                <a:cxn ang="0">
                  <a:pos x="connsiteX1" y="connsiteY1"/>
                </a:cxn>
                <a:cxn ang="0">
                  <a:pos x="connsiteX2" y="connsiteY2"/>
                </a:cxn>
              </a:cxnLst>
              <a:rect l="l" t="t" r="r" b="b"/>
              <a:pathLst>
                <a:path w="2671043" h="5342082">
                  <a:moveTo>
                    <a:pt x="0" y="0"/>
                  </a:moveTo>
                  <a:cubicBezTo>
                    <a:pt x="1475176" y="0"/>
                    <a:pt x="2671043" y="1195866"/>
                    <a:pt x="2671043" y="2671041"/>
                  </a:cubicBezTo>
                  <a:cubicBezTo>
                    <a:pt x="2671043" y="4146216"/>
                    <a:pt x="1475176" y="5342082"/>
                    <a:pt x="0" y="5342082"/>
                  </a:cubicBezTo>
                </a:path>
              </a:pathLst>
            </a:custGeom>
            <a:noFill/>
            <a:ln cap="rnd">
              <a:solidFill>
                <a:schemeClr val="accent5"/>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5" name="Group 14">
              <a:extLst>
                <a:ext uri="{FF2B5EF4-FFF2-40B4-BE49-F238E27FC236}">
                  <a16:creationId xmlns:a16="http://schemas.microsoft.com/office/drawing/2014/main" id="{E5CD5DD0-B8CD-4AE9-ABC4-31A769ABAF77}"/>
                </a:ext>
              </a:extLst>
            </p:cNvPr>
            <p:cNvGrpSpPr/>
            <p:nvPr/>
          </p:nvGrpSpPr>
          <p:grpSpPr>
            <a:xfrm>
              <a:off x="1651868" y="2095748"/>
              <a:ext cx="175705" cy="4664784"/>
              <a:chOff x="2237993" y="928247"/>
              <a:chExt cx="192783" cy="5001506"/>
            </a:xfrm>
            <a:solidFill>
              <a:schemeClr val="accent5"/>
            </a:solidFill>
          </p:grpSpPr>
          <p:sp>
            <p:nvSpPr>
              <p:cNvPr id="16" name="Oval 15">
                <a:extLst>
                  <a:ext uri="{FF2B5EF4-FFF2-40B4-BE49-F238E27FC236}">
                    <a16:creationId xmlns:a16="http://schemas.microsoft.com/office/drawing/2014/main" id="{95FBAB4B-4058-44DC-91B6-940481D3AE8B}"/>
                  </a:ext>
                </a:extLst>
              </p:cNvPr>
              <p:cNvSpPr/>
              <p:nvPr/>
            </p:nvSpPr>
            <p:spPr>
              <a:xfrm>
                <a:off x="2237993" y="928247"/>
                <a:ext cx="192783" cy="1927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Oval 16">
                <a:extLst>
                  <a:ext uri="{FF2B5EF4-FFF2-40B4-BE49-F238E27FC236}">
                    <a16:creationId xmlns:a16="http://schemas.microsoft.com/office/drawing/2014/main" id="{1F908FEF-8A49-4B86-8553-4ED235D1655C}"/>
                  </a:ext>
                </a:extLst>
              </p:cNvPr>
              <p:cNvSpPr/>
              <p:nvPr/>
            </p:nvSpPr>
            <p:spPr>
              <a:xfrm>
                <a:off x="2237993" y="5736970"/>
                <a:ext cx="192783" cy="1927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8" name="Oval 17">
              <a:extLst>
                <a:ext uri="{FF2B5EF4-FFF2-40B4-BE49-F238E27FC236}">
                  <a16:creationId xmlns:a16="http://schemas.microsoft.com/office/drawing/2014/main" id="{B21B2013-98C6-4081-A39B-C1B026A82500}"/>
                </a:ext>
              </a:extLst>
            </p:cNvPr>
            <p:cNvSpPr/>
            <p:nvPr/>
          </p:nvSpPr>
          <p:spPr>
            <a:xfrm>
              <a:off x="3332697" y="2680362"/>
              <a:ext cx="240660" cy="240658"/>
            </a:xfrm>
            <a:prstGeom prst="ellipse">
              <a:avLst/>
            </a:prstGeom>
            <a:solidFill>
              <a:schemeClr val="bg1"/>
            </a:solid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Rectangle: Rounded Corners 18">
              <a:extLst>
                <a:ext uri="{FF2B5EF4-FFF2-40B4-BE49-F238E27FC236}">
                  <a16:creationId xmlns:a16="http://schemas.microsoft.com/office/drawing/2014/main" id="{C4E93880-F19C-4156-BAB6-060E4945403B}"/>
                </a:ext>
              </a:extLst>
            </p:cNvPr>
            <p:cNvSpPr/>
            <p:nvPr/>
          </p:nvSpPr>
          <p:spPr>
            <a:xfrm>
              <a:off x="4675183" y="1835311"/>
              <a:ext cx="3951581" cy="824848"/>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Rectangle: Rounded Corners 20">
              <a:extLst>
                <a:ext uri="{FF2B5EF4-FFF2-40B4-BE49-F238E27FC236}">
                  <a16:creationId xmlns:a16="http://schemas.microsoft.com/office/drawing/2014/main" id="{9965038E-27C2-4959-BB78-88CB7FB5D8AC}"/>
                </a:ext>
              </a:extLst>
            </p:cNvPr>
            <p:cNvSpPr/>
            <p:nvPr/>
          </p:nvSpPr>
          <p:spPr>
            <a:xfrm>
              <a:off x="5011273" y="5927354"/>
              <a:ext cx="4147175" cy="824848"/>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Rounded Corners 22">
              <a:extLst>
                <a:ext uri="{FF2B5EF4-FFF2-40B4-BE49-F238E27FC236}">
                  <a16:creationId xmlns:a16="http://schemas.microsoft.com/office/drawing/2014/main" id="{3FCCCFCD-3B94-40E4-9ED8-1F82E1A3675E}"/>
                </a:ext>
              </a:extLst>
            </p:cNvPr>
            <p:cNvSpPr/>
            <p:nvPr/>
          </p:nvSpPr>
          <p:spPr>
            <a:xfrm>
              <a:off x="5238794" y="2850811"/>
              <a:ext cx="4147175" cy="824848"/>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Rectangle: Rounded Corners 23">
              <a:extLst>
                <a:ext uri="{FF2B5EF4-FFF2-40B4-BE49-F238E27FC236}">
                  <a16:creationId xmlns:a16="http://schemas.microsoft.com/office/drawing/2014/main" id="{418CCEFB-9857-4B72-AA00-8C1DF1D4892C}"/>
                </a:ext>
              </a:extLst>
            </p:cNvPr>
            <p:cNvSpPr/>
            <p:nvPr/>
          </p:nvSpPr>
          <p:spPr>
            <a:xfrm>
              <a:off x="5347904" y="4890114"/>
              <a:ext cx="4147175" cy="824848"/>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Rectangle: Rounded Corners 24">
              <a:extLst>
                <a:ext uri="{FF2B5EF4-FFF2-40B4-BE49-F238E27FC236}">
                  <a16:creationId xmlns:a16="http://schemas.microsoft.com/office/drawing/2014/main" id="{C2DD0E7B-AA7C-4D2D-BA02-144FA95FB22C}"/>
                </a:ext>
              </a:extLst>
            </p:cNvPr>
            <p:cNvSpPr/>
            <p:nvPr/>
          </p:nvSpPr>
          <p:spPr>
            <a:xfrm>
              <a:off x="5648552" y="3902610"/>
              <a:ext cx="4147175" cy="824847"/>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6" name="Oval 25">
              <a:extLst>
                <a:ext uri="{FF2B5EF4-FFF2-40B4-BE49-F238E27FC236}">
                  <a16:creationId xmlns:a16="http://schemas.microsoft.com/office/drawing/2014/main" id="{DAF9CF82-97DC-42AA-AC09-EEFDB80EF55D}"/>
                </a:ext>
              </a:extLst>
            </p:cNvPr>
            <p:cNvSpPr/>
            <p:nvPr/>
          </p:nvSpPr>
          <p:spPr>
            <a:xfrm>
              <a:off x="4204619" y="1928447"/>
              <a:ext cx="720396" cy="7203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Oval 26">
              <a:extLst>
                <a:ext uri="{FF2B5EF4-FFF2-40B4-BE49-F238E27FC236}">
                  <a16:creationId xmlns:a16="http://schemas.microsoft.com/office/drawing/2014/main" id="{C9BDC95F-2CFB-495D-8CA6-2F207DED0FB2}"/>
                </a:ext>
              </a:extLst>
            </p:cNvPr>
            <p:cNvSpPr/>
            <p:nvPr/>
          </p:nvSpPr>
          <p:spPr>
            <a:xfrm>
              <a:off x="4418930" y="5909885"/>
              <a:ext cx="720396" cy="7203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Oval 27">
              <a:extLst>
                <a:ext uri="{FF2B5EF4-FFF2-40B4-BE49-F238E27FC236}">
                  <a16:creationId xmlns:a16="http://schemas.microsoft.com/office/drawing/2014/main" id="{CF83ED7D-7C6B-41C2-BD3A-2F9CCA969CD0}"/>
                </a:ext>
              </a:extLst>
            </p:cNvPr>
            <p:cNvSpPr/>
            <p:nvPr/>
          </p:nvSpPr>
          <p:spPr>
            <a:xfrm>
              <a:off x="4716244" y="2939985"/>
              <a:ext cx="720396" cy="7203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9" name="Oval 28">
              <a:extLst>
                <a:ext uri="{FF2B5EF4-FFF2-40B4-BE49-F238E27FC236}">
                  <a16:creationId xmlns:a16="http://schemas.microsoft.com/office/drawing/2014/main" id="{53CF125C-F3CB-4FEA-842F-9B281D081A42}"/>
                </a:ext>
              </a:extLst>
            </p:cNvPr>
            <p:cNvSpPr/>
            <p:nvPr/>
          </p:nvSpPr>
          <p:spPr>
            <a:xfrm>
              <a:off x="4781205" y="4857492"/>
              <a:ext cx="720396" cy="7203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Oval 29">
              <a:extLst>
                <a:ext uri="{FF2B5EF4-FFF2-40B4-BE49-F238E27FC236}">
                  <a16:creationId xmlns:a16="http://schemas.microsoft.com/office/drawing/2014/main" id="{251D3CC6-10B7-47DA-B025-E4D692C906F6}"/>
                </a:ext>
              </a:extLst>
            </p:cNvPr>
            <p:cNvSpPr/>
            <p:nvPr/>
          </p:nvSpPr>
          <p:spPr>
            <a:xfrm>
              <a:off x="5053734" y="3927774"/>
              <a:ext cx="720396" cy="7203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Oval 30">
              <a:extLst>
                <a:ext uri="{FF2B5EF4-FFF2-40B4-BE49-F238E27FC236}">
                  <a16:creationId xmlns:a16="http://schemas.microsoft.com/office/drawing/2014/main" id="{5CE2532B-873E-459F-9DAF-CB91EC20C38B}"/>
                </a:ext>
              </a:extLst>
            </p:cNvPr>
            <p:cNvSpPr/>
            <p:nvPr/>
          </p:nvSpPr>
          <p:spPr>
            <a:xfrm>
              <a:off x="3480479" y="5717621"/>
              <a:ext cx="240660" cy="240658"/>
            </a:xfrm>
            <a:prstGeom prst="ellipse">
              <a:avLst/>
            </a:prstGeom>
            <a:solidFill>
              <a:schemeClr val="bg1"/>
            </a:solid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Oval 31">
              <a:extLst>
                <a:ext uri="{FF2B5EF4-FFF2-40B4-BE49-F238E27FC236}">
                  <a16:creationId xmlns:a16="http://schemas.microsoft.com/office/drawing/2014/main" id="{E57E3194-FF9A-4DE9-931D-DBAD2E71DBDE}"/>
                </a:ext>
              </a:extLst>
            </p:cNvPr>
            <p:cNvSpPr/>
            <p:nvPr/>
          </p:nvSpPr>
          <p:spPr>
            <a:xfrm>
              <a:off x="3932261" y="5087137"/>
              <a:ext cx="240660" cy="240658"/>
            </a:xfrm>
            <a:prstGeom prst="ellipse">
              <a:avLst/>
            </a:prstGeom>
            <a:solidFill>
              <a:schemeClr val="bg1"/>
            </a:solid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Oval 32">
              <a:extLst>
                <a:ext uri="{FF2B5EF4-FFF2-40B4-BE49-F238E27FC236}">
                  <a16:creationId xmlns:a16="http://schemas.microsoft.com/office/drawing/2014/main" id="{77C04062-0B3E-4E39-B754-B0ABB7AC9C29}"/>
                </a:ext>
              </a:extLst>
            </p:cNvPr>
            <p:cNvSpPr/>
            <p:nvPr/>
          </p:nvSpPr>
          <p:spPr>
            <a:xfrm>
              <a:off x="3851290" y="3496696"/>
              <a:ext cx="240660" cy="240658"/>
            </a:xfrm>
            <a:prstGeom prst="ellipse">
              <a:avLst/>
            </a:prstGeom>
            <a:solidFill>
              <a:schemeClr val="bg1"/>
            </a:solid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4" name="Oval 33">
              <a:extLst>
                <a:ext uri="{FF2B5EF4-FFF2-40B4-BE49-F238E27FC236}">
                  <a16:creationId xmlns:a16="http://schemas.microsoft.com/office/drawing/2014/main" id="{D5A521D0-E668-44BB-B15E-30A63EE6FEFB}"/>
                </a:ext>
              </a:extLst>
            </p:cNvPr>
            <p:cNvSpPr/>
            <p:nvPr/>
          </p:nvSpPr>
          <p:spPr>
            <a:xfrm>
              <a:off x="4016133" y="4250330"/>
              <a:ext cx="240660" cy="240658"/>
            </a:xfrm>
            <a:prstGeom prst="ellipse">
              <a:avLst/>
            </a:prstGeom>
            <a:solidFill>
              <a:schemeClr val="bg1"/>
            </a:solid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35" name="Straight Connector 34">
              <a:extLst>
                <a:ext uri="{FF2B5EF4-FFF2-40B4-BE49-F238E27FC236}">
                  <a16:creationId xmlns:a16="http://schemas.microsoft.com/office/drawing/2014/main" id="{BB0CE46D-1700-40B8-9F56-BF4F890CFE6C}"/>
                </a:ext>
              </a:extLst>
            </p:cNvPr>
            <p:cNvCxnSpPr>
              <a:cxnSpLocks/>
              <a:stCxn id="18" idx="7"/>
            </p:cNvCxnSpPr>
            <p:nvPr/>
          </p:nvCxnSpPr>
          <p:spPr>
            <a:xfrm flipV="1">
              <a:off x="3538113" y="2368522"/>
              <a:ext cx="652340" cy="347084"/>
            </a:xfrm>
            <a:prstGeom prst="line">
              <a:avLst/>
            </a:prstGeom>
            <a:ln w="28575" cap="rnd">
              <a:solidFill>
                <a:schemeClr val="accent5"/>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33BE1C30-C5AF-4D2B-9DC9-862EC06C5C5E}"/>
                </a:ext>
              </a:extLst>
            </p:cNvPr>
            <p:cNvCxnSpPr>
              <a:cxnSpLocks/>
              <a:stCxn id="33" idx="7"/>
            </p:cNvCxnSpPr>
            <p:nvPr/>
          </p:nvCxnSpPr>
          <p:spPr>
            <a:xfrm flipV="1">
              <a:off x="4056706" y="3347216"/>
              <a:ext cx="623595" cy="184724"/>
            </a:xfrm>
            <a:prstGeom prst="line">
              <a:avLst/>
            </a:prstGeom>
            <a:ln w="28575" cap="rnd">
              <a:solidFill>
                <a:schemeClr val="accent5"/>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6164DCB4-73BE-4307-92EC-4ED220384D9B}"/>
                </a:ext>
              </a:extLst>
            </p:cNvPr>
            <p:cNvCxnSpPr>
              <a:cxnSpLocks/>
              <a:stCxn id="34" idx="6"/>
              <a:endCxn id="30" idx="2"/>
            </p:cNvCxnSpPr>
            <p:nvPr/>
          </p:nvCxnSpPr>
          <p:spPr>
            <a:xfrm flipV="1">
              <a:off x="4256793" y="4287972"/>
              <a:ext cx="796941" cy="82687"/>
            </a:xfrm>
            <a:prstGeom prst="line">
              <a:avLst/>
            </a:prstGeom>
            <a:ln w="28575" cap="rnd">
              <a:solidFill>
                <a:schemeClr val="accent5"/>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068CDFCB-D929-4FA3-B067-D77535D5AD04}"/>
                </a:ext>
              </a:extLst>
            </p:cNvPr>
            <p:cNvCxnSpPr>
              <a:cxnSpLocks/>
              <a:endCxn id="27" idx="2"/>
            </p:cNvCxnSpPr>
            <p:nvPr/>
          </p:nvCxnSpPr>
          <p:spPr>
            <a:xfrm>
              <a:off x="3734286" y="5922613"/>
              <a:ext cx="684644" cy="347470"/>
            </a:xfrm>
            <a:prstGeom prst="line">
              <a:avLst/>
            </a:prstGeom>
            <a:ln w="28575" cap="rnd">
              <a:solidFill>
                <a:schemeClr val="accent5"/>
              </a:solidFill>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0C90C42-1534-4D72-8C70-FF344E606BE5}"/>
                </a:ext>
              </a:extLst>
            </p:cNvPr>
            <p:cNvCxnSpPr>
              <a:cxnSpLocks/>
              <a:stCxn id="32" idx="6"/>
            </p:cNvCxnSpPr>
            <p:nvPr/>
          </p:nvCxnSpPr>
          <p:spPr>
            <a:xfrm>
              <a:off x="4172921" y="5207466"/>
              <a:ext cx="552903" cy="0"/>
            </a:xfrm>
            <a:prstGeom prst="line">
              <a:avLst/>
            </a:prstGeom>
            <a:ln w="28575" cap="rnd">
              <a:solidFill>
                <a:schemeClr val="accent5"/>
              </a:solidFill>
              <a:prstDash val="sysDot"/>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21EA04AA-9B01-4EAF-BBF2-C4BA9B776972}"/>
                </a:ext>
              </a:extLst>
            </p:cNvPr>
            <p:cNvSpPr txBox="1"/>
            <p:nvPr/>
          </p:nvSpPr>
          <p:spPr>
            <a:xfrm>
              <a:off x="1620365" y="4187085"/>
              <a:ext cx="1613814" cy="276999"/>
            </a:xfrm>
            <a:prstGeom prst="rect">
              <a:avLst/>
            </a:prstGeom>
            <a:noFill/>
          </p:spPr>
          <p:txBody>
            <a:bodyPr wrap="square" lIns="0" tIns="0" rIns="0" bIns="0" rtlCol="0" anchor="ctr">
              <a:spAutoFit/>
            </a:bodyPr>
            <a:lstStyle/>
            <a:p>
              <a:pPr algn="ctr">
                <a:lnSpc>
                  <a:spcPct val="90000"/>
                </a:lnSpc>
              </a:pPr>
              <a:r>
                <a:rPr lang="en-US" sz="2000" b="1" kern="0" dirty="0">
                  <a:solidFill>
                    <a:schemeClr val="tx1">
                      <a:lumMod val="75000"/>
                      <a:lumOff val="25000"/>
                    </a:schemeClr>
                  </a:solidFill>
                  <a:latin typeface="Arial Black" panose="020B0A04020102020204" pitchFamily="34" charset="0"/>
                  <a:ea typeface="Calibri Light" charset="0"/>
                  <a:cs typeface="Segoe UI" panose="020B0502040204020203" pitchFamily="34" charset="0"/>
                </a:rPr>
                <a:t>HTML Tags</a:t>
              </a:r>
            </a:p>
          </p:txBody>
        </p:sp>
        <p:grpSp>
          <p:nvGrpSpPr>
            <p:cNvPr id="41" name="Group 40">
              <a:extLst>
                <a:ext uri="{FF2B5EF4-FFF2-40B4-BE49-F238E27FC236}">
                  <a16:creationId xmlns:a16="http://schemas.microsoft.com/office/drawing/2014/main" id="{E1058DF3-977E-4F16-AA2B-994C42356366}"/>
                </a:ext>
              </a:extLst>
            </p:cNvPr>
            <p:cNvGrpSpPr/>
            <p:nvPr/>
          </p:nvGrpSpPr>
          <p:grpSpPr>
            <a:xfrm>
              <a:off x="4977781" y="5055027"/>
              <a:ext cx="327244" cy="327242"/>
              <a:chOff x="-5040313" y="522288"/>
              <a:chExt cx="5791201" cy="5791201"/>
            </a:xfrm>
            <a:solidFill>
              <a:schemeClr val="bg1"/>
            </a:solidFill>
          </p:grpSpPr>
          <p:sp>
            <p:nvSpPr>
              <p:cNvPr id="42" name="Freeform 34">
                <a:extLst>
                  <a:ext uri="{FF2B5EF4-FFF2-40B4-BE49-F238E27FC236}">
                    <a16:creationId xmlns:a16="http://schemas.microsoft.com/office/drawing/2014/main" id="{4C5DEE09-DB9E-4E28-992C-114B3F9274E8}"/>
                  </a:ext>
                </a:extLst>
              </p:cNvPr>
              <p:cNvSpPr>
                <a:spLocks noEditPoints="1"/>
              </p:cNvSpPr>
              <p:nvPr/>
            </p:nvSpPr>
            <p:spPr bwMode="auto">
              <a:xfrm>
                <a:off x="-2827338" y="1114426"/>
                <a:ext cx="2986088" cy="2986088"/>
              </a:xfrm>
              <a:custGeom>
                <a:avLst/>
                <a:gdLst>
                  <a:gd name="T0" fmla="*/ 396 w 792"/>
                  <a:gd name="T1" fmla="*/ 0 h 792"/>
                  <a:gd name="T2" fmla="*/ 0 w 792"/>
                  <a:gd name="T3" fmla="*/ 396 h 792"/>
                  <a:gd name="T4" fmla="*/ 396 w 792"/>
                  <a:gd name="T5" fmla="*/ 792 h 792"/>
                  <a:gd name="T6" fmla="*/ 792 w 792"/>
                  <a:gd name="T7" fmla="*/ 396 h 792"/>
                  <a:gd name="T8" fmla="*/ 396 w 792"/>
                  <a:gd name="T9" fmla="*/ 0 h 792"/>
                  <a:gd name="T10" fmla="*/ 396 w 792"/>
                  <a:gd name="T11" fmla="*/ 60 h 792"/>
                  <a:gd name="T12" fmla="*/ 732 w 792"/>
                  <a:gd name="T13" fmla="*/ 396 h 792"/>
                  <a:gd name="T14" fmla="*/ 396 w 792"/>
                  <a:gd name="T15" fmla="*/ 732 h 792"/>
                  <a:gd name="T16" fmla="*/ 60 w 792"/>
                  <a:gd name="T17" fmla="*/ 396 h 792"/>
                  <a:gd name="T18" fmla="*/ 396 w 792"/>
                  <a:gd name="T19" fmla="*/ 60 h 792"/>
                  <a:gd name="T20" fmla="*/ 396 w 792"/>
                  <a:gd name="T21" fmla="*/ 60 h 792"/>
                  <a:gd name="T22" fmla="*/ 396 w 792"/>
                  <a:gd name="T23" fmla="*/ 60 h 7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2" h="792">
                    <a:moveTo>
                      <a:pt x="396" y="0"/>
                    </a:moveTo>
                    <a:cubicBezTo>
                      <a:pt x="178" y="0"/>
                      <a:pt x="0" y="178"/>
                      <a:pt x="0" y="396"/>
                    </a:cubicBezTo>
                    <a:cubicBezTo>
                      <a:pt x="0" y="614"/>
                      <a:pt x="178" y="792"/>
                      <a:pt x="396" y="792"/>
                    </a:cubicBezTo>
                    <a:cubicBezTo>
                      <a:pt x="614" y="792"/>
                      <a:pt x="792" y="614"/>
                      <a:pt x="792" y="396"/>
                    </a:cubicBezTo>
                    <a:cubicBezTo>
                      <a:pt x="792" y="178"/>
                      <a:pt x="614" y="0"/>
                      <a:pt x="396" y="0"/>
                    </a:cubicBezTo>
                    <a:close/>
                    <a:moveTo>
                      <a:pt x="396" y="60"/>
                    </a:moveTo>
                    <a:cubicBezTo>
                      <a:pt x="581" y="60"/>
                      <a:pt x="732" y="211"/>
                      <a:pt x="732" y="396"/>
                    </a:cubicBezTo>
                    <a:cubicBezTo>
                      <a:pt x="732" y="581"/>
                      <a:pt x="581" y="732"/>
                      <a:pt x="396" y="732"/>
                    </a:cubicBezTo>
                    <a:cubicBezTo>
                      <a:pt x="211" y="732"/>
                      <a:pt x="60" y="581"/>
                      <a:pt x="60" y="396"/>
                    </a:cubicBezTo>
                    <a:cubicBezTo>
                      <a:pt x="60" y="211"/>
                      <a:pt x="211" y="60"/>
                      <a:pt x="396" y="60"/>
                    </a:cubicBezTo>
                    <a:close/>
                    <a:moveTo>
                      <a:pt x="396" y="60"/>
                    </a:moveTo>
                    <a:cubicBezTo>
                      <a:pt x="396" y="60"/>
                      <a:pt x="396" y="60"/>
                      <a:pt x="396" y="6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43" name="Freeform 35">
                <a:extLst>
                  <a:ext uri="{FF2B5EF4-FFF2-40B4-BE49-F238E27FC236}">
                    <a16:creationId xmlns:a16="http://schemas.microsoft.com/office/drawing/2014/main" id="{154F44E6-BB85-40CB-B609-A1A2CB75654B}"/>
                  </a:ext>
                </a:extLst>
              </p:cNvPr>
              <p:cNvSpPr>
                <a:spLocks noEditPoints="1"/>
              </p:cNvSpPr>
              <p:nvPr/>
            </p:nvSpPr>
            <p:spPr bwMode="auto">
              <a:xfrm>
                <a:off x="-2068512" y="1630363"/>
                <a:ext cx="1470025" cy="490538"/>
              </a:xfrm>
              <a:custGeom>
                <a:avLst/>
                <a:gdLst>
                  <a:gd name="T0" fmla="*/ 378 w 390"/>
                  <a:gd name="T1" fmla="*/ 76 h 130"/>
                  <a:gd name="T2" fmla="*/ 378 w 390"/>
                  <a:gd name="T3" fmla="*/ 119 h 130"/>
                  <a:gd name="T4" fmla="*/ 335 w 390"/>
                  <a:gd name="T5" fmla="*/ 119 h 130"/>
                  <a:gd name="T6" fmla="*/ 195 w 390"/>
                  <a:gd name="T7" fmla="*/ 60 h 130"/>
                  <a:gd name="T8" fmla="*/ 55 w 390"/>
                  <a:gd name="T9" fmla="*/ 119 h 130"/>
                  <a:gd name="T10" fmla="*/ 33 w 390"/>
                  <a:gd name="T11" fmla="*/ 127 h 130"/>
                  <a:gd name="T12" fmla="*/ 12 w 390"/>
                  <a:gd name="T13" fmla="*/ 119 h 130"/>
                  <a:gd name="T14" fmla="*/ 12 w 390"/>
                  <a:gd name="T15" fmla="*/ 76 h 130"/>
                  <a:gd name="T16" fmla="*/ 195 w 390"/>
                  <a:gd name="T17" fmla="*/ 0 h 130"/>
                  <a:gd name="T18" fmla="*/ 378 w 390"/>
                  <a:gd name="T19" fmla="*/ 76 h 130"/>
                  <a:gd name="T20" fmla="*/ 378 w 390"/>
                  <a:gd name="T21" fmla="*/ 76 h 130"/>
                  <a:gd name="T22" fmla="*/ 378 w 390"/>
                  <a:gd name="T23" fmla="*/ 76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0" h="130">
                    <a:moveTo>
                      <a:pt x="378" y="76"/>
                    </a:moveTo>
                    <a:cubicBezTo>
                      <a:pt x="390" y="88"/>
                      <a:pt x="390" y="107"/>
                      <a:pt x="378" y="119"/>
                    </a:cubicBezTo>
                    <a:cubicBezTo>
                      <a:pt x="366" y="130"/>
                      <a:pt x="347" y="130"/>
                      <a:pt x="335" y="119"/>
                    </a:cubicBezTo>
                    <a:cubicBezTo>
                      <a:pt x="298" y="81"/>
                      <a:pt x="248" y="60"/>
                      <a:pt x="195" y="60"/>
                    </a:cubicBezTo>
                    <a:cubicBezTo>
                      <a:pt x="142" y="60"/>
                      <a:pt x="92" y="81"/>
                      <a:pt x="55" y="119"/>
                    </a:cubicBezTo>
                    <a:cubicBezTo>
                      <a:pt x="49" y="124"/>
                      <a:pt x="41" y="127"/>
                      <a:pt x="33" y="127"/>
                    </a:cubicBezTo>
                    <a:cubicBezTo>
                      <a:pt x="26" y="127"/>
                      <a:pt x="18" y="124"/>
                      <a:pt x="12" y="119"/>
                    </a:cubicBezTo>
                    <a:cubicBezTo>
                      <a:pt x="0" y="107"/>
                      <a:pt x="0" y="88"/>
                      <a:pt x="12" y="76"/>
                    </a:cubicBezTo>
                    <a:cubicBezTo>
                      <a:pt x="61" y="27"/>
                      <a:pt x="126" y="0"/>
                      <a:pt x="195" y="0"/>
                    </a:cubicBezTo>
                    <a:cubicBezTo>
                      <a:pt x="264" y="0"/>
                      <a:pt x="329" y="27"/>
                      <a:pt x="378" y="76"/>
                    </a:cubicBezTo>
                    <a:close/>
                    <a:moveTo>
                      <a:pt x="378" y="76"/>
                    </a:moveTo>
                    <a:cubicBezTo>
                      <a:pt x="378" y="76"/>
                      <a:pt x="378" y="76"/>
                      <a:pt x="378" y="76"/>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44" name="Freeform 36">
                <a:extLst>
                  <a:ext uri="{FF2B5EF4-FFF2-40B4-BE49-F238E27FC236}">
                    <a16:creationId xmlns:a16="http://schemas.microsoft.com/office/drawing/2014/main" id="{AE123475-672A-4604-A557-02E658167F6E}"/>
                  </a:ext>
                </a:extLst>
              </p:cNvPr>
              <p:cNvSpPr>
                <a:spLocks noEditPoints="1"/>
              </p:cNvSpPr>
              <p:nvPr/>
            </p:nvSpPr>
            <p:spPr bwMode="auto">
              <a:xfrm>
                <a:off x="-5040313" y="574676"/>
                <a:ext cx="5791201" cy="5738813"/>
              </a:xfrm>
              <a:custGeom>
                <a:avLst/>
                <a:gdLst>
                  <a:gd name="T0" fmla="*/ 0 w 1536"/>
                  <a:gd name="T1" fmla="*/ 1395 h 1522"/>
                  <a:gd name="T2" fmla="*/ 37 w 1536"/>
                  <a:gd name="T3" fmla="*/ 1485 h 1522"/>
                  <a:gd name="T4" fmla="*/ 127 w 1536"/>
                  <a:gd name="T5" fmla="*/ 1522 h 1522"/>
                  <a:gd name="T6" fmla="*/ 216 w 1536"/>
                  <a:gd name="T7" fmla="*/ 1485 h 1522"/>
                  <a:gd name="T8" fmla="*/ 577 w 1536"/>
                  <a:gd name="T9" fmla="*/ 1124 h 1522"/>
                  <a:gd name="T10" fmla="*/ 631 w 1536"/>
                  <a:gd name="T11" fmla="*/ 1139 h 1522"/>
                  <a:gd name="T12" fmla="*/ 707 w 1536"/>
                  <a:gd name="T13" fmla="*/ 1107 h 1522"/>
                  <a:gd name="T14" fmla="*/ 766 w 1536"/>
                  <a:gd name="T15" fmla="*/ 1048 h 1522"/>
                  <a:gd name="T16" fmla="*/ 983 w 1536"/>
                  <a:gd name="T17" fmla="*/ 1092 h 1522"/>
                  <a:gd name="T18" fmla="*/ 1536 w 1536"/>
                  <a:gd name="T19" fmla="*/ 539 h 1522"/>
                  <a:gd name="T20" fmla="*/ 1124 w 1536"/>
                  <a:gd name="T21" fmla="*/ 4 h 1522"/>
                  <a:gd name="T22" fmla="*/ 1088 w 1536"/>
                  <a:gd name="T23" fmla="*/ 26 h 1522"/>
                  <a:gd name="T24" fmla="*/ 1109 w 1536"/>
                  <a:gd name="T25" fmla="*/ 62 h 1522"/>
                  <a:gd name="T26" fmla="*/ 1476 w 1536"/>
                  <a:gd name="T27" fmla="*/ 539 h 1522"/>
                  <a:gd name="T28" fmla="*/ 983 w 1536"/>
                  <a:gd name="T29" fmla="*/ 1032 h 1522"/>
                  <a:gd name="T30" fmla="*/ 490 w 1536"/>
                  <a:gd name="T31" fmla="*/ 539 h 1522"/>
                  <a:gd name="T32" fmla="*/ 857 w 1536"/>
                  <a:gd name="T33" fmla="*/ 62 h 1522"/>
                  <a:gd name="T34" fmla="*/ 878 w 1536"/>
                  <a:gd name="T35" fmla="*/ 26 h 1522"/>
                  <a:gd name="T36" fmla="*/ 841 w 1536"/>
                  <a:gd name="T37" fmla="*/ 4 h 1522"/>
                  <a:gd name="T38" fmla="*/ 430 w 1536"/>
                  <a:gd name="T39" fmla="*/ 539 h 1522"/>
                  <a:gd name="T40" fmla="*/ 474 w 1536"/>
                  <a:gd name="T41" fmla="*/ 756 h 1522"/>
                  <a:gd name="T42" fmla="*/ 415 w 1536"/>
                  <a:gd name="T43" fmla="*/ 815 h 1522"/>
                  <a:gd name="T44" fmla="*/ 398 w 1536"/>
                  <a:gd name="T45" fmla="*/ 945 h 1522"/>
                  <a:gd name="T46" fmla="*/ 37 w 1536"/>
                  <a:gd name="T47" fmla="*/ 1306 h 1522"/>
                  <a:gd name="T48" fmla="*/ 0 w 1536"/>
                  <a:gd name="T49" fmla="*/ 1395 h 1522"/>
                  <a:gd name="T50" fmla="*/ 597 w 1536"/>
                  <a:gd name="T51" fmla="*/ 1065 h 1522"/>
                  <a:gd name="T52" fmla="*/ 457 w 1536"/>
                  <a:gd name="T53" fmla="*/ 925 h 1522"/>
                  <a:gd name="T54" fmla="*/ 457 w 1536"/>
                  <a:gd name="T55" fmla="*/ 858 h 1522"/>
                  <a:gd name="T56" fmla="*/ 502 w 1536"/>
                  <a:gd name="T57" fmla="*/ 813 h 1522"/>
                  <a:gd name="T58" fmla="*/ 709 w 1536"/>
                  <a:gd name="T59" fmla="*/ 1020 h 1522"/>
                  <a:gd name="T60" fmla="*/ 664 w 1536"/>
                  <a:gd name="T61" fmla="*/ 1065 h 1522"/>
                  <a:gd name="T62" fmla="*/ 597 w 1536"/>
                  <a:gd name="T63" fmla="*/ 1065 h 1522"/>
                  <a:gd name="T64" fmla="*/ 60 w 1536"/>
                  <a:gd name="T65" fmla="*/ 1395 h 1522"/>
                  <a:gd name="T66" fmla="*/ 80 w 1536"/>
                  <a:gd name="T67" fmla="*/ 1348 h 1522"/>
                  <a:gd name="T68" fmla="*/ 437 w 1536"/>
                  <a:gd name="T69" fmla="*/ 990 h 1522"/>
                  <a:gd name="T70" fmla="*/ 532 w 1536"/>
                  <a:gd name="T71" fmla="*/ 1085 h 1522"/>
                  <a:gd name="T72" fmla="*/ 174 w 1536"/>
                  <a:gd name="T73" fmla="*/ 1442 h 1522"/>
                  <a:gd name="T74" fmla="*/ 127 w 1536"/>
                  <a:gd name="T75" fmla="*/ 1462 h 1522"/>
                  <a:gd name="T76" fmla="*/ 80 w 1536"/>
                  <a:gd name="T77" fmla="*/ 1442 h 1522"/>
                  <a:gd name="T78" fmla="*/ 60 w 1536"/>
                  <a:gd name="T79" fmla="*/ 1395 h 1522"/>
                  <a:gd name="T80" fmla="*/ 60 w 1536"/>
                  <a:gd name="T81" fmla="*/ 1395 h 1522"/>
                  <a:gd name="T82" fmla="*/ 60 w 1536"/>
                  <a:gd name="T83" fmla="*/ 1395 h 1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36" h="1522">
                    <a:moveTo>
                      <a:pt x="0" y="1395"/>
                    </a:moveTo>
                    <a:cubicBezTo>
                      <a:pt x="0" y="1429"/>
                      <a:pt x="13" y="1461"/>
                      <a:pt x="37" y="1485"/>
                    </a:cubicBezTo>
                    <a:cubicBezTo>
                      <a:pt x="61" y="1509"/>
                      <a:pt x="93" y="1522"/>
                      <a:pt x="127" y="1522"/>
                    </a:cubicBezTo>
                    <a:cubicBezTo>
                      <a:pt x="161" y="1522"/>
                      <a:pt x="193" y="1509"/>
                      <a:pt x="216" y="1485"/>
                    </a:cubicBezTo>
                    <a:cubicBezTo>
                      <a:pt x="577" y="1124"/>
                      <a:pt x="577" y="1124"/>
                      <a:pt x="577" y="1124"/>
                    </a:cubicBezTo>
                    <a:cubicBezTo>
                      <a:pt x="593" y="1134"/>
                      <a:pt x="612" y="1139"/>
                      <a:pt x="631" y="1139"/>
                    </a:cubicBezTo>
                    <a:cubicBezTo>
                      <a:pt x="658" y="1139"/>
                      <a:pt x="686" y="1128"/>
                      <a:pt x="707" y="1107"/>
                    </a:cubicBezTo>
                    <a:cubicBezTo>
                      <a:pt x="766" y="1048"/>
                      <a:pt x="766" y="1048"/>
                      <a:pt x="766" y="1048"/>
                    </a:cubicBezTo>
                    <a:cubicBezTo>
                      <a:pt x="833" y="1076"/>
                      <a:pt x="906" y="1092"/>
                      <a:pt x="983" y="1092"/>
                    </a:cubicBezTo>
                    <a:cubicBezTo>
                      <a:pt x="1288" y="1092"/>
                      <a:pt x="1536" y="844"/>
                      <a:pt x="1536" y="539"/>
                    </a:cubicBezTo>
                    <a:cubicBezTo>
                      <a:pt x="1536" y="288"/>
                      <a:pt x="1367" y="68"/>
                      <a:pt x="1124" y="4"/>
                    </a:cubicBezTo>
                    <a:cubicBezTo>
                      <a:pt x="1108" y="0"/>
                      <a:pt x="1092" y="10"/>
                      <a:pt x="1088" y="26"/>
                    </a:cubicBezTo>
                    <a:cubicBezTo>
                      <a:pt x="1084" y="42"/>
                      <a:pt x="1093" y="58"/>
                      <a:pt x="1109" y="62"/>
                    </a:cubicBezTo>
                    <a:cubicBezTo>
                      <a:pt x="1325" y="119"/>
                      <a:pt x="1476" y="315"/>
                      <a:pt x="1476" y="539"/>
                    </a:cubicBezTo>
                    <a:cubicBezTo>
                      <a:pt x="1476" y="811"/>
                      <a:pt x="1255" y="1032"/>
                      <a:pt x="983" y="1032"/>
                    </a:cubicBezTo>
                    <a:cubicBezTo>
                      <a:pt x="711" y="1032"/>
                      <a:pt x="490" y="811"/>
                      <a:pt x="490" y="539"/>
                    </a:cubicBezTo>
                    <a:cubicBezTo>
                      <a:pt x="490" y="315"/>
                      <a:pt x="641" y="119"/>
                      <a:pt x="857" y="62"/>
                    </a:cubicBezTo>
                    <a:cubicBezTo>
                      <a:pt x="873" y="58"/>
                      <a:pt x="882" y="42"/>
                      <a:pt x="878" y="26"/>
                    </a:cubicBezTo>
                    <a:cubicBezTo>
                      <a:pt x="874" y="10"/>
                      <a:pt x="857" y="0"/>
                      <a:pt x="841" y="4"/>
                    </a:cubicBezTo>
                    <a:cubicBezTo>
                      <a:pt x="599" y="68"/>
                      <a:pt x="430" y="288"/>
                      <a:pt x="430" y="539"/>
                    </a:cubicBezTo>
                    <a:cubicBezTo>
                      <a:pt x="430" y="616"/>
                      <a:pt x="446" y="689"/>
                      <a:pt x="474" y="756"/>
                    </a:cubicBezTo>
                    <a:cubicBezTo>
                      <a:pt x="415" y="815"/>
                      <a:pt x="415" y="815"/>
                      <a:pt x="415" y="815"/>
                    </a:cubicBezTo>
                    <a:cubicBezTo>
                      <a:pt x="380" y="851"/>
                      <a:pt x="374" y="904"/>
                      <a:pt x="398" y="945"/>
                    </a:cubicBezTo>
                    <a:cubicBezTo>
                      <a:pt x="37" y="1306"/>
                      <a:pt x="37" y="1306"/>
                      <a:pt x="37" y="1306"/>
                    </a:cubicBezTo>
                    <a:cubicBezTo>
                      <a:pt x="13" y="1329"/>
                      <a:pt x="0" y="1361"/>
                      <a:pt x="0" y="1395"/>
                    </a:cubicBezTo>
                    <a:close/>
                    <a:moveTo>
                      <a:pt x="597" y="1065"/>
                    </a:moveTo>
                    <a:cubicBezTo>
                      <a:pt x="457" y="925"/>
                      <a:pt x="457" y="925"/>
                      <a:pt x="457" y="925"/>
                    </a:cubicBezTo>
                    <a:cubicBezTo>
                      <a:pt x="439" y="906"/>
                      <a:pt x="439" y="876"/>
                      <a:pt x="457" y="858"/>
                    </a:cubicBezTo>
                    <a:cubicBezTo>
                      <a:pt x="502" y="813"/>
                      <a:pt x="502" y="813"/>
                      <a:pt x="502" y="813"/>
                    </a:cubicBezTo>
                    <a:cubicBezTo>
                      <a:pt x="552" y="899"/>
                      <a:pt x="623" y="970"/>
                      <a:pt x="709" y="1020"/>
                    </a:cubicBezTo>
                    <a:cubicBezTo>
                      <a:pt x="664" y="1065"/>
                      <a:pt x="664" y="1065"/>
                      <a:pt x="664" y="1065"/>
                    </a:cubicBezTo>
                    <a:cubicBezTo>
                      <a:pt x="646" y="1083"/>
                      <a:pt x="616" y="1083"/>
                      <a:pt x="597" y="1065"/>
                    </a:cubicBezTo>
                    <a:close/>
                    <a:moveTo>
                      <a:pt x="60" y="1395"/>
                    </a:moveTo>
                    <a:cubicBezTo>
                      <a:pt x="60" y="1377"/>
                      <a:pt x="67" y="1361"/>
                      <a:pt x="80" y="1348"/>
                    </a:cubicBezTo>
                    <a:cubicBezTo>
                      <a:pt x="437" y="990"/>
                      <a:pt x="437" y="990"/>
                      <a:pt x="437" y="990"/>
                    </a:cubicBezTo>
                    <a:cubicBezTo>
                      <a:pt x="532" y="1085"/>
                      <a:pt x="532" y="1085"/>
                      <a:pt x="532" y="1085"/>
                    </a:cubicBezTo>
                    <a:cubicBezTo>
                      <a:pt x="174" y="1442"/>
                      <a:pt x="174" y="1442"/>
                      <a:pt x="174" y="1442"/>
                    </a:cubicBezTo>
                    <a:cubicBezTo>
                      <a:pt x="161" y="1455"/>
                      <a:pt x="145" y="1462"/>
                      <a:pt x="127" y="1462"/>
                    </a:cubicBezTo>
                    <a:cubicBezTo>
                      <a:pt x="109" y="1462"/>
                      <a:pt x="92" y="1455"/>
                      <a:pt x="80" y="1442"/>
                    </a:cubicBezTo>
                    <a:cubicBezTo>
                      <a:pt x="67" y="1430"/>
                      <a:pt x="60" y="1413"/>
                      <a:pt x="60" y="1395"/>
                    </a:cubicBezTo>
                    <a:close/>
                    <a:moveTo>
                      <a:pt x="60" y="1395"/>
                    </a:moveTo>
                    <a:cubicBezTo>
                      <a:pt x="60" y="1395"/>
                      <a:pt x="60" y="1395"/>
                      <a:pt x="60" y="1395"/>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45" name="Freeform 37">
                <a:extLst>
                  <a:ext uri="{FF2B5EF4-FFF2-40B4-BE49-F238E27FC236}">
                    <a16:creationId xmlns:a16="http://schemas.microsoft.com/office/drawing/2014/main" id="{4E6FE9D2-85B5-4482-A30B-7009FB182928}"/>
                  </a:ext>
                </a:extLst>
              </p:cNvPr>
              <p:cNvSpPr>
                <a:spLocks noEditPoints="1"/>
              </p:cNvSpPr>
              <p:nvPr/>
            </p:nvSpPr>
            <p:spPr bwMode="auto">
              <a:xfrm>
                <a:off x="-1447800" y="522288"/>
                <a:ext cx="227013" cy="227013"/>
              </a:xfrm>
              <a:custGeom>
                <a:avLst/>
                <a:gdLst>
                  <a:gd name="T0" fmla="*/ 30 w 60"/>
                  <a:gd name="T1" fmla="*/ 60 h 60"/>
                  <a:gd name="T2" fmla="*/ 9 w 60"/>
                  <a:gd name="T3" fmla="*/ 51 h 60"/>
                  <a:gd name="T4" fmla="*/ 0 w 60"/>
                  <a:gd name="T5" fmla="*/ 30 h 60"/>
                  <a:gd name="T6" fmla="*/ 9 w 60"/>
                  <a:gd name="T7" fmla="*/ 9 h 60"/>
                  <a:gd name="T8" fmla="*/ 30 w 60"/>
                  <a:gd name="T9" fmla="*/ 0 h 60"/>
                  <a:gd name="T10" fmla="*/ 51 w 60"/>
                  <a:gd name="T11" fmla="*/ 9 h 60"/>
                  <a:gd name="T12" fmla="*/ 60 w 60"/>
                  <a:gd name="T13" fmla="*/ 30 h 60"/>
                  <a:gd name="T14" fmla="*/ 51 w 60"/>
                  <a:gd name="T15" fmla="*/ 51 h 60"/>
                  <a:gd name="T16" fmla="*/ 30 w 60"/>
                  <a:gd name="T17" fmla="*/ 60 h 60"/>
                  <a:gd name="T18" fmla="*/ 30 w 60"/>
                  <a:gd name="T19" fmla="*/ 60 h 60"/>
                  <a:gd name="T20" fmla="*/ 30 w 60"/>
                  <a:gd name="T21"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 h="60">
                    <a:moveTo>
                      <a:pt x="30" y="60"/>
                    </a:moveTo>
                    <a:cubicBezTo>
                      <a:pt x="22" y="60"/>
                      <a:pt x="14" y="57"/>
                      <a:pt x="9" y="51"/>
                    </a:cubicBezTo>
                    <a:cubicBezTo>
                      <a:pt x="3" y="46"/>
                      <a:pt x="0" y="38"/>
                      <a:pt x="0" y="30"/>
                    </a:cubicBezTo>
                    <a:cubicBezTo>
                      <a:pt x="0" y="22"/>
                      <a:pt x="3" y="14"/>
                      <a:pt x="9" y="9"/>
                    </a:cubicBezTo>
                    <a:cubicBezTo>
                      <a:pt x="14" y="3"/>
                      <a:pt x="22" y="0"/>
                      <a:pt x="30" y="0"/>
                    </a:cubicBezTo>
                    <a:cubicBezTo>
                      <a:pt x="38" y="0"/>
                      <a:pt x="46" y="3"/>
                      <a:pt x="51" y="9"/>
                    </a:cubicBezTo>
                    <a:cubicBezTo>
                      <a:pt x="57" y="14"/>
                      <a:pt x="60" y="22"/>
                      <a:pt x="60" y="30"/>
                    </a:cubicBezTo>
                    <a:cubicBezTo>
                      <a:pt x="60" y="38"/>
                      <a:pt x="57" y="46"/>
                      <a:pt x="51" y="51"/>
                    </a:cubicBezTo>
                    <a:cubicBezTo>
                      <a:pt x="46" y="57"/>
                      <a:pt x="38" y="60"/>
                      <a:pt x="30" y="60"/>
                    </a:cubicBezTo>
                    <a:close/>
                    <a:moveTo>
                      <a:pt x="30" y="60"/>
                    </a:moveTo>
                    <a:cubicBezTo>
                      <a:pt x="30" y="60"/>
                      <a:pt x="30" y="60"/>
                      <a:pt x="30" y="6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grpSp>
        <p:sp>
          <p:nvSpPr>
            <p:cNvPr id="46" name="TextBox 45">
              <a:extLst>
                <a:ext uri="{FF2B5EF4-FFF2-40B4-BE49-F238E27FC236}">
                  <a16:creationId xmlns:a16="http://schemas.microsoft.com/office/drawing/2014/main" id="{6058D54A-56E2-4C61-8DA6-D65AE6850ACB}"/>
                </a:ext>
              </a:extLst>
            </p:cNvPr>
            <p:cNvSpPr txBox="1"/>
            <p:nvPr/>
          </p:nvSpPr>
          <p:spPr>
            <a:xfrm>
              <a:off x="5116308" y="2077407"/>
              <a:ext cx="3614553" cy="322800"/>
            </a:xfrm>
            <a:prstGeom prst="rect">
              <a:avLst/>
            </a:prstGeom>
            <a:noFill/>
          </p:spPr>
          <p:txBody>
            <a:bodyPr wrap="square" lIns="0" tIns="0" rIns="0" bIns="0" rtlCol="0" anchor="ctr">
              <a:spAutoFit/>
            </a:bodyPr>
            <a:lstStyle/>
            <a:p>
              <a:r>
                <a:rPr lang="en-US" dirty="0">
                  <a:solidFill>
                    <a:schemeClr val="tx1">
                      <a:lumMod val="75000"/>
                      <a:lumOff val="25000"/>
                    </a:schemeClr>
                  </a:solidFill>
                  <a:latin typeface="Calibri (body)"/>
                  <a:ea typeface="Calibri Light" charset="0"/>
                  <a:cs typeface="Segoe UI" panose="020B0502040204020203" pitchFamily="34" charset="0"/>
                </a:rPr>
                <a:t>&lt;li&gt; tags is used to create a list.</a:t>
              </a:r>
            </a:p>
          </p:txBody>
        </p:sp>
        <p:sp>
          <p:nvSpPr>
            <p:cNvPr id="47" name="TextBox 46">
              <a:extLst>
                <a:ext uri="{FF2B5EF4-FFF2-40B4-BE49-F238E27FC236}">
                  <a16:creationId xmlns:a16="http://schemas.microsoft.com/office/drawing/2014/main" id="{943E677E-8618-4594-9792-5DAA940BB558}"/>
                </a:ext>
              </a:extLst>
            </p:cNvPr>
            <p:cNvSpPr txBox="1"/>
            <p:nvPr/>
          </p:nvSpPr>
          <p:spPr>
            <a:xfrm>
              <a:off x="5426047" y="6057046"/>
              <a:ext cx="3881736" cy="553998"/>
            </a:xfrm>
            <a:prstGeom prst="rect">
              <a:avLst/>
            </a:prstGeom>
            <a:noFill/>
          </p:spPr>
          <p:txBody>
            <a:bodyPr wrap="square" lIns="0" tIns="0" rIns="0" bIns="0" rtlCol="0" anchor="ctr">
              <a:spAutoFit/>
            </a:bodyPr>
            <a:lstStyle/>
            <a:p>
              <a:r>
                <a:rPr lang="en-US" kern="0" dirty="0">
                  <a:solidFill>
                    <a:schemeClr val="tx1">
                      <a:lumMod val="75000"/>
                      <a:lumOff val="25000"/>
                    </a:schemeClr>
                  </a:solidFill>
                  <a:latin typeface="Calibri (body)"/>
                  <a:ea typeface="Calibri Light" charset="0"/>
                  <a:cs typeface="Segoe UI" panose="020B0502040204020203" pitchFamily="34" charset="0"/>
                </a:rPr>
                <a:t>It represents a paragraph in an HTML document</a:t>
              </a:r>
              <a:endParaRPr lang="en-US" dirty="0">
                <a:solidFill>
                  <a:schemeClr val="tx1">
                    <a:lumMod val="75000"/>
                    <a:lumOff val="25000"/>
                  </a:schemeClr>
                </a:solidFill>
                <a:latin typeface="Calibri (body)"/>
                <a:ea typeface="Calibri Light" charset="0"/>
                <a:cs typeface="Segoe UI" panose="020B0502040204020203" pitchFamily="34" charset="0"/>
              </a:endParaRPr>
            </a:p>
          </p:txBody>
        </p:sp>
        <p:sp>
          <p:nvSpPr>
            <p:cNvPr id="48" name="TextBox 47">
              <a:extLst>
                <a:ext uri="{FF2B5EF4-FFF2-40B4-BE49-F238E27FC236}">
                  <a16:creationId xmlns:a16="http://schemas.microsoft.com/office/drawing/2014/main" id="{1F457ED8-D4AC-4778-9C88-8A31C49ABC30}"/>
                </a:ext>
              </a:extLst>
            </p:cNvPr>
            <p:cNvSpPr txBox="1"/>
            <p:nvPr/>
          </p:nvSpPr>
          <p:spPr>
            <a:xfrm>
              <a:off x="5499523" y="2917540"/>
              <a:ext cx="3869786" cy="645600"/>
            </a:xfrm>
            <a:prstGeom prst="rect">
              <a:avLst/>
            </a:prstGeom>
            <a:noFill/>
          </p:spPr>
          <p:txBody>
            <a:bodyPr wrap="square" lIns="0" tIns="0" rIns="0" bIns="0" rtlCol="0" anchor="ctr">
              <a:spAutoFit/>
            </a:bodyPr>
            <a:lstStyle/>
            <a:p>
              <a:r>
                <a:rPr lang="en-US" dirty="0">
                  <a:solidFill>
                    <a:srgbClr val="202124"/>
                  </a:solidFill>
                  <a:latin typeface="Calibri" panose="020F0502020204030204" pitchFamily="34" charset="0"/>
                  <a:cs typeface="Calibri" panose="020F0502020204030204" pitchFamily="34" charset="0"/>
                </a:rPr>
                <a:t>The &lt;a&gt; tag is used to add link to other tags like text, image etc.,</a:t>
              </a:r>
              <a:endParaRPr lang="en-US" dirty="0">
                <a:solidFill>
                  <a:schemeClr val="tx1">
                    <a:lumMod val="75000"/>
                    <a:lumOff val="25000"/>
                  </a:schemeClr>
                </a:solidFill>
                <a:latin typeface="Calibri" panose="020F0502020204030204" pitchFamily="34" charset="0"/>
                <a:ea typeface="Calibri Light" charset="0"/>
                <a:cs typeface="Calibri" panose="020F0502020204030204" pitchFamily="34" charset="0"/>
              </a:endParaRPr>
            </a:p>
          </p:txBody>
        </p:sp>
        <p:sp>
          <p:nvSpPr>
            <p:cNvPr id="49" name="TextBox 48">
              <a:extLst>
                <a:ext uri="{FF2B5EF4-FFF2-40B4-BE49-F238E27FC236}">
                  <a16:creationId xmlns:a16="http://schemas.microsoft.com/office/drawing/2014/main" id="{32465586-E424-4C33-9E9D-98CCC3E5BD8A}"/>
                </a:ext>
              </a:extLst>
            </p:cNvPr>
            <p:cNvSpPr txBox="1"/>
            <p:nvPr/>
          </p:nvSpPr>
          <p:spPr>
            <a:xfrm>
              <a:off x="5815465" y="4998308"/>
              <a:ext cx="3504128" cy="553998"/>
            </a:xfrm>
            <a:prstGeom prst="rect">
              <a:avLst/>
            </a:prstGeom>
            <a:noFill/>
          </p:spPr>
          <p:txBody>
            <a:bodyPr wrap="square" lIns="0" tIns="0" rIns="0" bIns="0" rtlCol="0" anchor="ctr">
              <a:spAutoFit/>
            </a:bodyPr>
            <a:lstStyle/>
            <a:p>
              <a:r>
                <a:rPr lang="en-US" i="0" dirty="0">
                  <a:solidFill>
                    <a:srgbClr val="202124"/>
                  </a:solidFill>
                  <a:effectLst/>
                  <a:latin typeface="Calibri (body)"/>
                </a:rPr>
                <a:t>The &lt;input&gt; tag specifies an input field where the user can enter data.</a:t>
              </a:r>
              <a:endParaRPr lang="en-US" dirty="0">
                <a:solidFill>
                  <a:schemeClr val="tx1">
                    <a:lumMod val="75000"/>
                    <a:lumOff val="25000"/>
                  </a:schemeClr>
                </a:solidFill>
                <a:latin typeface="Calibri (body)"/>
                <a:ea typeface="Calibri Light" charset="0"/>
                <a:cs typeface="Segoe UI" panose="020B0502040204020203" pitchFamily="34" charset="0"/>
              </a:endParaRPr>
            </a:p>
          </p:txBody>
        </p:sp>
        <p:sp>
          <p:nvSpPr>
            <p:cNvPr id="50" name="TextBox 49">
              <a:extLst>
                <a:ext uri="{FF2B5EF4-FFF2-40B4-BE49-F238E27FC236}">
                  <a16:creationId xmlns:a16="http://schemas.microsoft.com/office/drawing/2014/main" id="{A285FAC9-2C13-42D9-908B-96B04CADAF61}"/>
                </a:ext>
              </a:extLst>
            </p:cNvPr>
            <p:cNvSpPr txBox="1"/>
            <p:nvPr/>
          </p:nvSpPr>
          <p:spPr>
            <a:xfrm>
              <a:off x="5948799" y="4074422"/>
              <a:ext cx="3846928" cy="645600"/>
            </a:xfrm>
            <a:prstGeom prst="rect">
              <a:avLst/>
            </a:prstGeom>
            <a:noFill/>
          </p:spPr>
          <p:txBody>
            <a:bodyPr wrap="square" lIns="0" tIns="0" rIns="0" bIns="0" rtlCol="0" anchor="ctr">
              <a:spAutoFit/>
            </a:bodyPr>
            <a:lstStyle/>
            <a:p>
              <a:r>
                <a:rPr lang="en-US" dirty="0">
                  <a:solidFill>
                    <a:schemeClr val="tx1">
                      <a:lumMod val="75000"/>
                      <a:lumOff val="25000"/>
                    </a:schemeClr>
                  </a:solidFill>
                  <a:latin typeface="Calibri (body)"/>
                  <a:ea typeface="Calibri Light" charset="0"/>
                  <a:cs typeface="Segoe UI" panose="020B0502040204020203" pitchFamily="34" charset="0"/>
                </a:rPr>
                <a:t>It is used to add an Image to the html Page</a:t>
              </a:r>
            </a:p>
          </p:txBody>
        </p:sp>
        <p:sp>
          <p:nvSpPr>
            <p:cNvPr id="51" name="Oval 50">
              <a:extLst>
                <a:ext uri="{FF2B5EF4-FFF2-40B4-BE49-F238E27FC236}">
                  <a16:creationId xmlns:a16="http://schemas.microsoft.com/office/drawing/2014/main" id="{FA91C599-54F0-4654-9FDE-F7541830AF4F}"/>
                </a:ext>
              </a:extLst>
            </p:cNvPr>
            <p:cNvSpPr/>
            <p:nvPr/>
          </p:nvSpPr>
          <p:spPr>
            <a:xfrm>
              <a:off x="4779128" y="4854687"/>
              <a:ext cx="720396" cy="7203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2" name="TextBox 51">
              <a:extLst>
                <a:ext uri="{FF2B5EF4-FFF2-40B4-BE49-F238E27FC236}">
                  <a16:creationId xmlns:a16="http://schemas.microsoft.com/office/drawing/2014/main" id="{37DF73D4-D8AD-4E29-8961-404556DB9EDF}"/>
                </a:ext>
              </a:extLst>
            </p:cNvPr>
            <p:cNvSpPr txBox="1"/>
            <p:nvPr/>
          </p:nvSpPr>
          <p:spPr>
            <a:xfrm>
              <a:off x="4265169" y="2088417"/>
              <a:ext cx="746105" cy="430400"/>
            </a:xfrm>
            <a:prstGeom prst="rect">
              <a:avLst/>
            </a:prstGeom>
            <a:noFill/>
          </p:spPr>
          <p:txBody>
            <a:bodyPr wrap="square" rtlCol="0">
              <a:spAutoFit/>
            </a:bodyPr>
            <a:lstStyle/>
            <a:p>
              <a:r>
                <a:rPr lang="en-US" dirty="0">
                  <a:solidFill>
                    <a:schemeClr val="bg1"/>
                  </a:solidFill>
                </a:rPr>
                <a:t>&lt;li&gt;</a:t>
              </a:r>
            </a:p>
          </p:txBody>
        </p:sp>
        <p:sp>
          <p:nvSpPr>
            <p:cNvPr id="53" name="TextBox 52">
              <a:extLst>
                <a:ext uri="{FF2B5EF4-FFF2-40B4-BE49-F238E27FC236}">
                  <a16:creationId xmlns:a16="http://schemas.microsoft.com/office/drawing/2014/main" id="{46502C3F-747C-4636-A51B-E63390186D6A}"/>
                </a:ext>
              </a:extLst>
            </p:cNvPr>
            <p:cNvSpPr txBox="1"/>
            <p:nvPr/>
          </p:nvSpPr>
          <p:spPr>
            <a:xfrm>
              <a:off x="4743185" y="3065802"/>
              <a:ext cx="906826" cy="430400"/>
            </a:xfrm>
            <a:prstGeom prst="rect">
              <a:avLst/>
            </a:prstGeom>
            <a:noFill/>
          </p:spPr>
          <p:txBody>
            <a:bodyPr wrap="square" rtlCol="0">
              <a:spAutoFit/>
            </a:bodyPr>
            <a:lstStyle/>
            <a:p>
              <a:r>
                <a:rPr lang="en-US" dirty="0">
                  <a:solidFill>
                    <a:schemeClr val="bg1"/>
                  </a:solidFill>
                </a:rPr>
                <a:t>&lt;a&gt;</a:t>
              </a:r>
            </a:p>
          </p:txBody>
        </p:sp>
        <p:sp>
          <p:nvSpPr>
            <p:cNvPr id="54" name="TextBox 53">
              <a:extLst>
                <a:ext uri="{FF2B5EF4-FFF2-40B4-BE49-F238E27FC236}">
                  <a16:creationId xmlns:a16="http://schemas.microsoft.com/office/drawing/2014/main" id="{A21928F9-AE8F-4827-988D-4CC0BB626151}"/>
                </a:ext>
              </a:extLst>
            </p:cNvPr>
            <p:cNvSpPr txBox="1"/>
            <p:nvPr/>
          </p:nvSpPr>
          <p:spPr>
            <a:xfrm>
              <a:off x="5038606" y="4104488"/>
              <a:ext cx="910192" cy="430400"/>
            </a:xfrm>
            <a:prstGeom prst="rect">
              <a:avLst/>
            </a:prstGeom>
            <a:noFill/>
          </p:spPr>
          <p:txBody>
            <a:bodyPr wrap="square" rtlCol="0">
              <a:spAutoFit/>
            </a:bodyPr>
            <a:lstStyle/>
            <a:p>
              <a:r>
                <a:rPr lang="en-US" dirty="0">
                  <a:solidFill>
                    <a:schemeClr val="bg1"/>
                  </a:solidFill>
                </a:rPr>
                <a:t>&lt;img&gt;</a:t>
              </a:r>
            </a:p>
          </p:txBody>
        </p:sp>
        <p:sp>
          <p:nvSpPr>
            <p:cNvPr id="55" name="TextBox 54">
              <a:extLst>
                <a:ext uri="{FF2B5EF4-FFF2-40B4-BE49-F238E27FC236}">
                  <a16:creationId xmlns:a16="http://schemas.microsoft.com/office/drawing/2014/main" id="{BA91722B-426D-4642-AE80-D79DE4BBF091}"/>
                </a:ext>
              </a:extLst>
            </p:cNvPr>
            <p:cNvSpPr txBox="1"/>
            <p:nvPr/>
          </p:nvSpPr>
          <p:spPr>
            <a:xfrm>
              <a:off x="4709674" y="5003004"/>
              <a:ext cx="955046" cy="369332"/>
            </a:xfrm>
            <a:prstGeom prst="rect">
              <a:avLst/>
            </a:prstGeom>
            <a:noFill/>
          </p:spPr>
          <p:txBody>
            <a:bodyPr wrap="square" rtlCol="0">
              <a:spAutoFit/>
            </a:bodyPr>
            <a:lstStyle/>
            <a:p>
              <a:r>
                <a:rPr lang="en-US" dirty="0">
                  <a:solidFill>
                    <a:schemeClr val="bg1"/>
                  </a:solidFill>
                </a:rPr>
                <a:t>&lt;input&gt;</a:t>
              </a:r>
            </a:p>
          </p:txBody>
        </p:sp>
        <p:sp>
          <p:nvSpPr>
            <p:cNvPr id="56" name="TextBox 55">
              <a:extLst>
                <a:ext uri="{FF2B5EF4-FFF2-40B4-BE49-F238E27FC236}">
                  <a16:creationId xmlns:a16="http://schemas.microsoft.com/office/drawing/2014/main" id="{B978DA02-C556-4D06-A7ED-5E88DCF454DD}"/>
                </a:ext>
              </a:extLst>
            </p:cNvPr>
            <p:cNvSpPr txBox="1"/>
            <p:nvPr/>
          </p:nvSpPr>
          <p:spPr>
            <a:xfrm>
              <a:off x="4464510" y="6070899"/>
              <a:ext cx="746105" cy="369332"/>
            </a:xfrm>
            <a:prstGeom prst="rect">
              <a:avLst/>
            </a:prstGeom>
            <a:noFill/>
          </p:spPr>
          <p:txBody>
            <a:bodyPr wrap="square" rtlCol="0">
              <a:spAutoFit/>
            </a:bodyPr>
            <a:lstStyle/>
            <a:p>
              <a:r>
                <a:rPr lang="en-US" dirty="0">
                  <a:solidFill>
                    <a:schemeClr val="bg1"/>
                  </a:solidFill>
                </a:rPr>
                <a:t>&lt;p&gt;</a:t>
              </a:r>
            </a:p>
          </p:txBody>
        </p:sp>
      </p:grpSp>
      <p:sp>
        <p:nvSpPr>
          <p:cNvPr id="57" name="Footer Placeholder 45">
            <a:extLst>
              <a:ext uri="{FF2B5EF4-FFF2-40B4-BE49-F238E27FC236}">
                <a16:creationId xmlns:a16="http://schemas.microsoft.com/office/drawing/2014/main" id="{24D30800-BAEA-4A57-AF37-FB7812C98D9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6577134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Men success laptop relieve work from home computer great Free Vector">
            <a:extLst>
              <a:ext uri="{FF2B5EF4-FFF2-40B4-BE49-F238E27FC236}">
                <a16:creationId xmlns:a16="http://schemas.microsoft.com/office/drawing/2014/main" id="{BB88C83A-5119-4F23-ADB6-DA256C7CD9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42585" y="1379254"/>
            <a:ext cx="4519239" cy="4519239"/>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0"/>
            <a:ext cx="7773872"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 name="TextBox 4">
            <a:extLst>
              <a:ext uri="{FF2B5EF4-FFF2-40B4-BE49-F238E27FC236}">
                <a16:creationId xmlns:a16="http://schemas.microsoft.com/office/drawing/2014/main" id="{59AAA3F7-0729-417C-A50E-54F5684DB1AE}"/>
              </a:ext>
            </a:extLst>
          </p:cNvPr>
          <p:cNvSpPr txBox="1"/>
          <p:nvPr/>
        </p:nvSpPr>
        <p:spPr>
          <a:xfrm>
            <a:off x="261764" y="779090"/>
            <a:ext cx="11161643" cy="1200329"/>
          </a:xfrm>
          <a:prstGeom prst="rect">
            <a:avLst/>
          </a:prstGeom>
          <a:noFill/>
        </p:spPr>
        <p:txBody>
          <a:bodyPr wrap="square" rtlCol="0">
            <a:spAutoFit/>
          </a:bodyPr>
          <a:lstStyle/>
          <a:p>
            <a:r>
              <a:rPr lang="en-US" dirty="0"/>
              <a:t>In this exercise we will use a few basic elements like &lt;p&gt;, &lt;h1&gt;, &lt;h2&gt;, &lt;br&gt; tags.</a:t>
            </a:r>
          </a:p>
          <a:p>
            <a:endParaRPr lang="en-US" dirty="0"/>
          </a:p>
          <a:p>
            <a:r>
              <a:rPr lang="en-US" dirty="0"/>
              <a:t>Exercise Code:</a:t>
            </a:r>
          </a:p>
          <a:p>
            <a:pPr marL="285750" indent="-285750">
              <a:buFontTx/>
              <a:buChar char="-"/>
            </a:pPr>
            <a:r>
              <a:rPr lang="en-US" dirty="0">
                <a:hlinkClick r:id="rId4"/>
              </a:rPr>
              <a:t>index.html</a:t>
            </a:r>
            <a:endParaRPr lang="en-US" dirty="0"/>
          </a:p>
        </p:txBody>
      </p:sp>
      <p:sp>
        <p:nvSpPr>
          <p:cNvPr id="6" name="Footer Placeholder 45">
            <a:extLst>
              <a:ext uri="{FF2B5EF4-FFF2-40B4-BE49-F238E27FC236}">
                <a16:creationId xmlns:a16="http://schemas.microsoft.com/office/drawing/2014/main" id="{1F13C3C3-34CF-4B5F-923C-A5668D621142}"/>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5696387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0"/>
            <a:ext cx="10294506"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Block Level and Inline Elements in HTML</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6" name="TextBox 5">
            <a:extLst>
              <a:ext uri="{FF2B5EF4-FFF2-40B4-BE49-F238E27FC236}">
                <a16:creationId xmlns:a16="http://schemas.microsoft.com/office/drawing/2014/main" id="{F326DDAB-AEEC-41E5-B902-2F7AD884BBD1}"/>
              </a:ext>
            </a:extLst>
          </p:cNvPr>
          <p:cNvSpPr txBox="1"/>
          <p:nvPr/>
        </p:nvSpPr>
        <p:spPr>
          <a:xfrm>
            <a:off x="261763" y="779090"/>
            <a:ext cx="9016621" cy="4800673"/>
          </a:xfrm>
          <a:prstGeom prst="rect">
            <a:avLst/>
          </a:prstGeom>
          <a:noFill/>
        </p:spPr>
        <p:txBody>
          <a:bodyPr wrap="square">
            <a:spAutoFit/>
          </a:bodyPr>
          <a:lstStyle/>
          <a:p>
            <a:pPr algn="just" defTabSz="914126"/>
            <a:r>
              <a:rPr lang="en-US" sz="1799" b="1" dirty="0">
                <a:solidFill>
                  <a:prstClr val="black"/>
                </a:solidFill>
                <a:latin typeface="Calibri"/>
              </a:rPr>
              <a:t>Block Level Elements</a:t>
            </a:r>
          </a:p>
          <a:p>
            <a:pPr marL="285750" indent="-285750" algn="just">
              <a:buFont typeface="Wingdings" panose="05000000000000000000" pitchFamily="2" charset="2"/>
              <a:buChar char="§"/>
            </a:pPr>
            <a:r>
              <a:rPr lang="en-US" b="0" i="0" dirty="0">
                <a:solidFill>
                  <a:srgbClr val="000000"/>
                </a:solidFill>
                <a:effectLst/>
              </a:rPr>
              <a:t>A block-level element always starts on a new line.</a:t>
            </a:r>
          </a:p>
          <a:p>
            <a:pPr marL="285750" indent="-285750" algn="just">
              <a:buFont typeface="Wingdings" panose="05000000000000000000" pitchFamily="2" charset="2"/>
              <a:buChar char="§"/>
            </a:pPr>
            <a:r>
              <a:rPr lang="en-US" b="0" i="0" dirty="0">
                <a:solidFill>
                  <a:srgbClr val="000000"/>
                </a:solidFill>
                <a:effectLst/>
              </a:rPr>
              <a:t>A block-level element always takes up the full width available (stretches out to the left and right as far as it can).</a:t>
            </a:r>
          </a:p>
          <a:p>
            <a:pPr marL="285750" indent="-285750" algn="just">
              <a:buFont typeface="Wingdings" panose="05000000000000000000" pitchFamily="2" charset="2"/>
              <a:buChar char="§"/>
            </a:pPr>
            <a:r>
              <a:rPr lang="en-US" b="0" i="0" dirty="0">
                <a:solidFill>
                  <a:srgbClr val="000000"/>
                </a:solidFill>
                <a:effectLst/>
              </a:rPr>
              <a:t>A block level element has a top and a bottom margin, whereas an inline element does not.</a:t>
            </a:r>
          </a:p>
          <a:p>
            <a:pPr marL="285750" indent="-285750" algn="just">
              <a:buFont typeface="Wingdings" panose="05000000000000000000" pitchFamily="2" charset="2"/>
              <a:buChar char="§"/>
            </a:pPr>
            <a:r>
              <a:rPr lang="en-US" b="0" i="0" dirty="0">
                <a:solidFill>
                  <a:srgbClr val="000000"/>
                </a:solidFill>
                <a:effectLst/>
              </a:rPr>
              <a:t>The &lt;div&gt; element is a block-level element.</a:t>
            </a:r>
          </a:p>
          <a:p>
            <a:pPr algn="just" defTabSz="914126"/>
            <a:r>
              <a:rPr lang="en-US" b="1" dirty="0">
                <a:solidFill>
                  <a:prstClr val="black"/>
                </a:solidFill>
              </a:rPr>
              <a:t>div – division tag – </a:t>
            </a:r>
            <a:r>
              <a:rPr lang="en-US" dirty="0">
                <a:solidFill>
                  <a:prstClr val="black"/>
                </a:solidFill>
              </a:rPr>
              <a:t>it is used to divide screen in multiple group of elements. Every div element always starts with new line.</a:t>
            </a:r>
            <a:endParaRPr lang="en-US" b="1" dirty="0">
              <a:solidFill>
                <a:prstClr val="black"/>
              </a:solidFill>
            </a:endParaRPr>
          </a:p>
          <a:p>
            <a:pPr algn="just"/>
            <a:r>
              <a:rPr lang="en-US" b="0" i="0" dirty="0">
                <a:solidFill>
                  <a:srgbClr val="000000"/>
                </a:solidFill>
                <a:effectLst/>
              </a:rPr>
              <a:t>Here are the some block-level elements in HTML:</a:t>
            </a:r>
          </a:p>
          <a:p>
            <a:pPr algn="just"/>
            <a:r>
              <a:rPr lang="en-US" sz="1799" dirty="0">
                <a:solidFill>
                  <a:srgbClr val="000000"/>
                </a:solidFill>
                <a:latin typeface="Calibri"/>
              </a:rPr>
              <a:t>&lt;p&gt;	&lt;div&gt;	&lt;li&gt;	&lt;hr&gt;	&lt;video&gt;	&lt;h1&gt; to &lt;h6&gt; etc.,</a:t>
            </a:r>
          </a:p>
          <a:p>
            <a:pPr algn="just"/>
            <a:r>
              <a:rPr lang="en-US" sz="1799" b="1" dirty="0">
                <a:solidFill>
                  <a:prstClr val="black"/>
                </a:solidFill>
                <a:latin typeface="Calibri"/>
              </a:rPr>
              <a:t> </a:t>
            </a:r>
          </a:p>
          <a:p>
            <a:pPr algn="just" defTabSz="914126"/>
            <a:r>
              <a:rPr lang="en-US" sz="1799" b="1" dirty="0">
                <a:solidFill>
                  <a:prstClr val="black"/>
                </a:solidFill>
                <a:latin typeface="Calibri"/>
              </a:rPr>
              <a:t>Inline Elements</a:t>
            </a:r>
          </a:p>
          <a:p>
            <a:pPr marL="285750" indent="-285750" algn="just">
              <a:buFont typeface="Wingdings" panose="05000000000000000000" pitchFamily="2" charset="2"/>
              <a:buChar char="§"/>
            </a:pPr>
            <a:r>
              <a:rPr lang="en-US" b="0" i="0" dirty="0">
                <a:solidFill>
                  <a:srgbClr val="000000"/>
                </a:solidFill>
                <a:effectLst/>
              </a:rPr>
              <a:t>An inline element does not start on a new line.</a:t>
            </a:r>
          </a:p>
          <a:p>
            <a:pPr marL="285750" indent="-285750" algn="just">
              <a:buFont typeface="Wingdings" panose="05000000000000000000" pitchFamily="2" charset="2"/>
              <a:buChar char="§"/>
            </a:pPr>
            <a:r>
              <a:rPr lang="en-US" b="0" i="0" dirty="0">
                <a:solidFill>
                  <a:srgbClr val="000000"/>
                </a:solidFill>
                <a:effectLst/>
              </a:rPr>
              <a:t>An inline element only takes up as much width as necessary.</a:t>
            </a:r>
          </a:p>
          <a:p>
            <a:pPr marL="285750" indent="-285750" algn="just">
              <a:buFont typeface="Wingdings" panose="05000000000000000000" pitchFamily="2" charset="2"/>
              <a:buChar char="§"/>
            </a:pPr>
            <a:r>
              <a:rPr lang="en-US" b="0" i="0" dirty="0">
                <a:solidFill>
                  <a:srgbClr val="000000"/>
                </a:solidFill>
                <a:effectLst/>
              </a:rPr>
              <a:t>This is a &lt;span&gt; element inside a paragraph</a:t>
            </a:r>
            <a:r>
              <a:rPr lang="en-US" b="0" i="0" dirty="0">
                <a:solidFill>
                  <a:srgbClr val="000000"/>
                </a:solidFill>
                <a:effectLst/>
                <a:latin typeface="Verdana" panose="020B0604030504040204" pitchFamily="34" charset="0"/>
              </a:rPr>
              <a:t>.</a:t>
            </a:r>
          </a:p>
          <a:p>
            <a:pPr algn="just" defTabSz="914126"/>
            <a:r>
              <a:rPr lang="en-US" b="0" i="0" dirty="0">
                <a:solidFill>
                  <a:srgbClr val="000000"/>
                </a:solidFill>
                <a:effectLst/>
                <a:ea typeface="Verdana" panose="020B0604030504040204" pitchFamily="34" charset="0"/>
              </a:rPr>
              <a:t>Here are the inline elements in HTML:</a:t>
            </a:r>
          </a:p>
          <a:p>
            <a:pPr algn="just" defTabSz="914126"/>
            <a:r>
              <a:rPr lang="en-US" sz="1799" dirty="0">
                <a:solidFill>
                  <a:srgbClr val="000000"/>
                </a:solidFill>
                <a:ea typeface="Verdana" panose="020B0604030504040204" pitchFamily="34" charset="0"/>
              </a:rPr>
              <a:t>&lt;a&gt;	&lt;input&gt;	       &lt;button&gt;	&lt;span&gt;	       &lt;textarea&gt; etc.,</a:t>
            </a:r>
            <a:endParaRPr lang="en-US" sz="1799" b="1" dirty="0">
              <a:solidFill>
                <a:prstClr val="black"/>
              </a:solidFill>
              <a:ea typeface="Verdana" panose="020B0604030504040204" pitchFamily="34" charset="0"/>
            </a:endParaRPr>
          </a:p>
        </p:txBody>
      </p:sp>
      <p:sp>
        <p:nvSpPr>
          <p:cNvPr id="4" name="Rectangle 3">
            <a:extLst>
              <a:ext uri="{FF2B5EF4-FFF2-40B4-BE49-F238E27FC236}">
                <a16:creationId xmlns:a16="http://schemas.microsoft.com/office/drawing/2014/main" id="{3D588C8C-C194-4F73-AB0F-3C26B9B1A7AC}"/>
              </a:ext>
            </a:extLst>
          </p:cNvPr>
          <p:cNvSpPr/>
          <p:nvPr/>
        </p:nvSpPr>
        <p:spPr>
          <a:xfrm>
            <a:off x="9373514" y="899722"/>
            <a:ext cx="2365513" cy="2949776"/>
          </a:xfrm>
          <a:prstGeom prst="rect">
            <a:avLst/>
          </a:prstGeom>
        </p:spPr>
        <p:style>
          <a:lnRef idx="1">
            <a:schemeClr val="accent2"/>
          </a:lnRef>
          <a:fillRef idx="2">
            <a:schemeClr val="accent2"/>
          </a:fillRef>
          <a:effectRef idx="1">
            <a:schemeClr val="accent2"/>
          </a:effectRef>
          <a:fontRef idx="minor">
            <a:schemeClr val="dk1"/>
          </a:fontRef>
        </p:style>
        <p:txBody>
          <a:bodyPr rtlCol="0" anchor="t"/>
          <a:lstStyle/>
          <a:p>
            <a:pPr algn="ctr"/>
            <a:r>
              <a:rPr lang="en-US" dirty="0"/>
              <a:t>Block Level Elements</a:t>
            </a:r>
          </a:p>
        </p:txBody>
      </p:sp>
      <p:sp>
        <p:nvSpPr>
          <p:cNvPr id="5" name="Rectangle 4">
            <a:extLst>
              <a:ext uri="{FF2B5EF4-FFF2-40B4-BE49-F238E27FC236}">
                <a16:creationId xmlns:a16="http://schemas.microsoft.com/office/drawing/2014/main" id="{6D3BB926-0F1E-48E9-A739-A3DE779D2AE5}"/>
              </a:ext>
            </a:extLst>
          </p:cNvPr>
          <p:cNvSpPr/>
          <p:nvPr/>
        </p:nvSpPr>
        <p:spPr>
          <a:xfrm>
            <a:off x="9531626" y="1421296"/>
            <a:ext cx="2097157" cy="417443"/>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dirty="0"/>
              <a:t>Element 1</a:t>
            </a:r>
          </a:p>
        </p:txBody>
      </p:sp>
      <p:sp>
        <p:nvSpPr>
          <p:cNvPr id="11" name="Rectangle 10">
            <a:extLst>
              <a:ext uri="{FF2B5EF4-FFF2-40B4-BE49-F238E27FC236}">
                <a16:creationId xmlns:a16="http://schemas.microsoft.com/office/drawing/2014/main" id="{357AA2C3-A13C-49B9-BAA2-6551A619A3B7}"/>
              </a:ext>
            </a:extLst>
          </p:cNvPr>
          <p:cNvSpPr/>
          <p:nvPr/>
        </p:nvSpPr>
        <p:spPr>
          <a:xfrm>
            <a:off x="9531626" y="2655115"/>
            <a:ext cx="2097157" cy="417443"/>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dirty="0"/>
              <a:t>Element 3</a:t>
            </a:r>
          </a:p>
        </p:txBody>
      </p:sp>
      <p:sp>
        <p:nvSpPr>
          <p:cNvPr id="12" name="Rectangle 11">
            <a:extLst>
              <a:ext uri="{FF2B5EF4-FFF2-40B4-BE49-F238E27FC236}">
                <a16:creationId xmlns:a16="http://schemas.microsoft.com/office/drawing/2014/main" id="{75942499-AEA0-4693-998C-5C645BF0DA45}"/>
              </a:ext>
            </a:extLst>
          </p:cNvPr>
          <p:cNvSpPr/>
          <p:nvPr/>
        </p:nvSpPr>
        <p:spPr>
          <a:xfrm>
            <a:off x="9531626" y="2038205"/>
            <a:ext cx="2097157" cy="417443"/>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dirty="0"/>
              <a:t>Element 2</a:t>
            </a:r>
          </a:p>
        </p:txBody>
      </p:sp>
      <p:sp>
        <p:nvSpPr>
          <p:cNvPr id="13" name="Rectangle 12">
            <a:extLst>
              <a:ext uri="{FF2B5EF4-FFF2-40B4-BE49-F238E27FC236}">
                <a16:creationId xmlns:a16="http://schemas.microsoft.com/office/drawing/2014/main" id="{47BE30F3-0010-41B7-8170-BCDFE417BC2C}"/>
              </a:ext>
            </a:extLst>
          </p:cNvPr>
          <p:cNvSpPr/>
          <p:nvPr/>
        </p:nvSpPr>
        <p:spPr>
          <a:xfrm>
            <a:off x="9531626" y="3272025"/>
            <a:ext cx="2097157" cy="417443"/>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dirty="0"/>
              <a:t>Element 4</a:t>
            </a:r>
          </a:p>
        </p:txBody>
      </p:sp>
      <p:grpSp>
        <p:nvGrpSpPr>
          <p:cNvPr id="9" name="Group 8">
            <a:extLst>
              <a:ext uri="{FF2B5EF4-FFF2-40B4-BE49-F238E27FC236}">
                <a16:creationId xmlns:a16="http://schemas.microsoft.com/office/drawing/2014/main" id="{9B6FC282-C0E2-4646-8BF3-DA191ED5E69B}"/>
              </a:ext>
            </a:extLst>
          </p:cNvPr>
          <p:cNvGrpSpPr/>
          <p:nvPr/>
        </p:nvGrpSpPr>
        <p:grpSpPr>
          <a:xfrm>
            <a:off x="2037520" y="5670954"/>
            <a:ext cx="5608949" cy="1042067"/>
            <a:chOff x="6321286" y="4252836"/>
            <a:chExt cx="5608949" cy="1042067"/>
          </a:xfrm>
        </p:grpSpPr>
        <p:sp>
          <p:nvSpPr>
            <p:cNvPr id="14" name="Rectangle 13">
              <a:extLst>
                <a:ext uri="{FF2B5EF4-FFF2-40B4-BE49-F238E27FC236}">
                  <a16:creationId xmlns:a16="http://schemas.microsoft.com/office/drawing/2014/main" id="{F501FC53-7AC5-4AC0-9234-540FE697A272}"/>
                </a:ext>
              </a:extLst>
            </p:cNvPr>
            <p:cNvSpPr/>
            <p:nvPr/>
          </p:nvSpPr>
          <p:spPr>
            <a:xfrm>
              <a:off x="6321286" y="4252836"/>
              <a:ext cx="5608949" cy="1042067"/>
            </a:xfrm>
            <a:prstGeom prst="rect">
              <a:avLst/>
            </a:prstGeom>
          </p:spPr>
          <p:style>
            <a:lnRef idx="1">
              <a:schemeClr val="accent2"/>
            </a:lnRef>
            <a:fillRef idx="2">
              <a:schemeClr val="accent2"/>
            </a:fillRef>
            <a:effectRef idx="1">
              <a:schemeClr val="accent2"/>
            </a:effectRef>
            <a:fontRef idx="minor">
              <a:schemeClr val="dk1"/>
            </a:fontRef>
          </p:style>
          <p:txBody>
            <a:bodyPr rtlCol="0" anchor="t"/>
            <a:lstStyle/>
            <a:p>
              <a:pPr algn="ctr"/>
              <a:r>
                <a:rPr lang="en-US" dirty="0"/>
                <a:t>Inline Elements</a:t>
              </a:r>
            </a:p>
          </p:txBody>
        </p:sp>
        <p:sp>
          <p:nvSpPr>
            <p:cNvPr id="15" name="Rectangle 14">
              <a:extLst>
                <a:ext uri="{FF2B5EF4-FFF2-40B4-BE49-F238E27FC236}">
                  <a16:creationId xmlns:a16="http://schemas.microsoft.com/office/drawing/2014/main" id="{03682D17-3816-4549-AD14-3FDCE6CF1ED8}"/>
                </a:ext>
              </a:extLst>
            </p:cNvPr>
            <p:cNvSpPr/>
            <p:nvPr/>
          </p:nvSpPr>
          <p:spPr>
            <a:xfrm>
              <a:off x="6394174" y="4773869"/>
              <a:ext cx="1278836" cy="417443"/>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dirty="0"/>
                <a:t>Element 1</a:t>
              </a:r>
            </a:p>
          </p:txBody>
        </p:sp>
        <p:sp>
          <p:nvSpPr>
            <p:cNvPr id="16" name="Rectangle 15">
              <a:extLst>
                <a:ext uri="{FF2B5EF4-FFF2-40B4-BE49-F238E27FC236}">
                  <a16:creationId xmlns:a16="http://schemas.microsoft.com/office/drawing/2014/main" id="{C7075F53-69A6-4499-A0F9-A5907770F738}"/>
                </a:ext>
              </a:extLst>
            </p:cNvPr>
            <p:cNvSpPr/>
            <p:nvPr/>
          </p:nvSpPr>
          <p:spPr>
            <a:xfrm>
              <a:off x="7768343" y="4773869"/>
              <a:ext cx="1278836" cy="417443"/>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dirty="0"/>
                <a:t>Element 2</a:t>
              </a:r>
            </a:p>
          </p:txBody>
        </p:sp>
        <p:sp>
          <p:nvSpPr>
            <p:cNvPr id="17" name="Rectangle 16">
              <a:extLst>
                <a:ext uri="{FF2B5EF4-FFF2-40B4-BE49-F238E27FC236}">
                  <a16:creationId xmlns:a16="http://schemas.microsoft.com/office/drawing/2014/main" id="{4A806E35-FDC9-47F1-BDEA-F55685717A41}"/>
                </a:ext>
              </a:extLst>
            </p:cNvPr>
            <p:cNvSpPr/>
            <p:nvPr/>
          </p:nvSpPr>
          <p:spPr>
            <a:xfrm>
              <a:off x="9142512" y="4773868"/>
              <a:ext cx="1278836" cy="417443"/>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dirty="0"/>
                <a:t>Element 3</a:t>
              </a:r>
            </a:p>
          </p:txBody>
        </p:sp>
        <p:sp>
          <p:nvSpPr>
            <p:cNvPr id="18" name="Rectangle 17">
              <a:extLst>
                <a:ext uri="{FF2B5EF4-FFF2-40B4-BE49-F238E27FC236}">
                  <a16:creationId xmlns:a16="http://schemas.microsoft.com/office/drawing/2014/main" id="{98A23EDF-A825-470B-B25C-62D286CCC935}"/>
                </a:ext>
              </a:extLst>
            </p:cNvPr>
            <p:cNvSpPr/>
            <p:nvPr/>
          </p:nvSpPr>
          <p:spPr>
            <a:xfrm>
              <a:off x="10556270" y="4773868"/>
              <a:ext cx="1278836" cy="417443"/>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dirty="0"/>
                <a:t>Element 4</a:t>
              </a:r>
            </a:p>
          </p:txBody>
        </p:sp>
      </p:grpSp>
      <p:sp>
        <p:nvSpPr>
          <p:cNvPr id="21" name="Footer Placeholder 45">
            <a:extLst>
              <a:ext uri="{FF2B5EF4-FFF2-40B4-BE49-F238E27FC236}">
                <a16:creationId xmlns:a16="http://schemas.microsoft.com/office/drawing/2014/main" id="{93FFA0F6-5C0B-48CB-8043-3CE3B2A68399}"/>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6903902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0"/>
            <a:ext cx="7773872"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7" name="Footer Placeholder 45">
            <a:extLst>
              <a:ext uri="{FF2B5EF4-FFF2-40B4-BE49-F238E27FC236}">
                <a16:creationId xmlns:a16="http://schemas.microsoft.com/office/drawing/2014/main" id="{A74345F3-4716-4594-9593-C130D2A7025A}"/>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5" name="Picture 4">
            <a:extLst>
              <a:ext uri="{FF2B5EF4-FFF2-40B4-BE49-F238E27FC236}">
                <a16:creationId xmlns:a16="http://schemas.microsoft.com/office/drawing/2014/main" id="{E1AC65F9-AD27-46A3-8996-B8B20676A920}"/>
              </a:ext>
            </a:extLst>
          </p:cNvPr>
          <p:cNvPicPr>
            <a:picLocks noChangeAspect="1"/>
          </p:cNvPicPr>
          <p:nvPr/>
        </p:nvPicPr>
        <p:blipFill>
          <a:blip r:embed="rId3"/>
          <a:stretch>
            <a:fillRect/>
          </a:stretch>
        </p:blipFill>
        <p:spPr>
          <a:xfrm>
            <a:off x="6860332" y="1017158"/>
            <a:ext cx="4770533" cy="4922947"/>
          </a:xfrm>
          <a:prstGeom prst="rect">
            <a:avLst/>
          </a:prstGeom>
        </p:spPr>
      </p:pic>
      <p:sp>
        <p:nvSpPr>
          <p:cNvPr id="8" name="TextBox 7">
            <a:extLst>
              <a:ext uri="{FF2B5EF4-FFF2-40B4-BE49-F238E27FC236}">
                <a16:creationId xmlns:a16="http://schemas.microsoft.com/office/drawing/2014/main" id="{6E068F09-73DE-41BD-B927-B9A73800A5CC}"/>
              </a:ext>
            </a:extLst>
          </p:cNvPr>
          <p:cNvSpPr txBox="1"/>
          <p:nvPr/>
        </p:nvSpPr>
        <p:spPr>
          <a:xfrm>
            <a:off x="261764" y="899721"/>
            <a:ext cx="6598568" cy="3139321"/>
          </a:xfrm>
          <a:prstGeom prst="rect">
            <a:avLst/>
          </a:prstGeom>
          <a:noFill/>
        </p:spPr>
        <p:txBody>
          <a:bodyPr wrap="square">
            <a:spAutoFit/>
          </a:bodyPr>
          <a:lstStyle/>
          <a:p>
            <a:r>
              <a:rPr lang="en-US" dirty="0"/>
              <a:t>In this exercise we will add a link and an image to the Page.</a:t>
            </a:r>
          </a:p>
          <a:p>
            <a:r>
              <a:rPr lang="en-US" dirty="0"/>
              <a:t>Using the &lt;a&gt; tag and &lt;img&gt; tag.</a:t>
            </a:r>
          </a:p>
          <a:p>
            <a:endParaRPr lang="en-US" dirty="0"/>
          </a:p>
          <a:p>
            <a:r>
              <a:rPr lang="en-US" dirty="0"/>
              <a:t>&lt;a&gt; tag is used to add link to any other tag in html.</a:t>
            </a:r>
          </a:p>
          <a:p>
            <a:endParaRPr lang="en-US" dirty="0"/>
          </a:p>
          <a:p>
            <a:r>
              <a:rPr lang="en-US" dirty="0"/>
              <a:t>&lt;img&gt; tag is used to add image in the HTML page. For &lt;img&gt; tag we don’t have to put  a closing tag.</a:t>
            </a:r>
          </a:p>
          <a:p>
            <a:r>
              <a:rPr lang="en-US" dirty="0"/>
              <a:t> </a:t>
            </a:r>
          </a:p>
          <a:p>
            <a:r>
              <a:rPr lang="en-US" dirty="0"/>
              <a:t>Exercise Code:</a:t>
            </a:r>
          </a:p>
          <a:p>
            <a:pPr marL="285750" indent="-285750">
              <a:buFontTx/>
              <a:buChar char="-"/>
            </a:pPr>
            <a:r>
              <a:rPr lang="en-US" dirty="0">
                <a:hlinkClick r:id="rId4"/>
              </a:rPr>
              <a:t>index.html</a:t>
            </a:r>
            <a:endParaRPr lang="en-US" dirty="0"/>
          </a:p>
          <a:p>
            <a:pPr marL="285750" indent="-285750">
              <a:buFontTx/>
              <a:buChar char="-"/>
            </a:pPr>
            <a:r>
              <a:rPr lang="en-US" dirty="0">
                <a:hlinkClick r:id="rId5"/>
              </a:rPr>
              <a:t>images</a:t>
            </a:r>
            <a:endParaRPr lang="en-US" dirty="0"/>
          </a:p>
        </p:txBody>
      </p:sp>
    </p:spTree>
    <p:extLst>
      <p:ext uri="{BB962C8B-B14F-4D97-AF65-F5344CB8AC3E}">
        <p14:creationId xmlns:p14="http://schemas.microsoft.com/office/powerpoint/2010/main" val="7902200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602F1F02-93E0-4324-B905-386D1870EA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35974" y="674143"/>
            <a:ext cx="5648861" cy="5648861"/>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0"/>
            <a:ext cx="840515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List and Form Elements </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476943"/>
          </a:xfrm>
          <a:prstGeom prst="rect">
            <a:avLst/>
          </a:prstGeom>
          <a:noFill/>
        </p:spPr>
        <p:txBody>
          <a:bodyPr wrap="square" rtlCol="0">
            <a:spAutoFit/>
          </a:bodyPr>
          <a:lstStyle/>
          <a:p>
            <a:r>
              <a:rPr lang="en-US" b="1" dirty="0"/>
              <a:t>List Elements</a:t>
            </a:r>
          </a:p>
          <a:p>
            <a:r>
              <a:rPr lang="en-US" dirty="0"/>
              <a:t>Now we will </a:t>
            </a:r>
            <a:r>
              <a:rPr lang="en-US" sz="1799" dirty="0">
                <a:solidFill>
                  <a:prstClr val="black"/>
                </a:solidFill>
                <a:latin typeface="Calibri"/>
              </a:rPr>
              <a:t>design an ordered list in HTML</a:t>
            </a:r>
          </a:p>
          <a:p>
            <a:endParaRPr lang="en-US" sz="1799" dirty="0">
              <a:solidFill>
                <a:prstClr val="black"/>
              </a:solidFill>
              <a:latin typeface="Calibri"/>
            </a:endParaRPr>
          </a:p>
          <a:p>
            <a:r>
              <a:rPr lang="en-US" sz="1799" dirty="0">
                <a:solidFill>
                  <a:prstClr val="black"/>
                </a:solidFill>
                <a:latin typeface="Calibri"/>
              </a:rPr>
              <a:t>Exercise code:</a:t>
            </a:r>
          </a:p>
          <a:p>
            <a:pPr marL="285750" indent="-285750">
              <a:buFontTx/>
              <a:buChar char="-"/>
            </a:pPr>
            <a:r>
              <a:rPr lang="en-US" sz="1799" dirty="0">
                <a:solidFill>
                  <a:prstClr val="black"/>
                </a:solidFill>
                <a:latin typeface="Calibri"/>
                <a:hlinkClick r:id="rId4"/>
              </a:rPr>
              <a:t>index.html</a:t>
            </a:r>
            <a:endParaRPr lang="en-US" sz="1799" dirty="0">
              <a:solidFill>
                <a:prstClr val="black"/>
              </a:solidFill>
              <a:latin typeface="Calibri"/>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3" name="TextBox 2">
            <a:extLst>
              <a:ext uri="{FF2B5EF4-FFF2-40B4-BE49-F238E27FC236}">
                <a16:creationId xmlns:a16="http://schemas.microsoft.com/office/drawing/2014/main" id="{C4142E3B-4EC8-46F1-9724-EFBBE0AA3EEC}"/>
              </a:ext>
            </a:extLst>
          </p:cNvPr>
          <p:cNvSpPr txBox="1"/>
          <p:nvPr/>
        </p:nvSpPr>
        <p:spPr>
          <a:xfrm>
            <a:off x="261763" y="2846483"/>
            <a:ext cx="6566419" cy="2585323"/>
          </a:xfrm>
          <a:prstGeom prst="rect">
            <a:avLst/>
          </a:prstGeom>
          <a:noFill/>
        </p:spPr>
        <p:txBody>
          <a:bodyPr wrap="square" rtlCol="0">
            <a:spAutoFit/>
          </a:bodyPr>
          <a:lstStyle/>
          <a:p>
            <a:r>
              <a:rPr lang="en-US" b="1" dirty="0"/>
              <a:t>Form Elements</a:t>
            </a:r>
          </a:p>
          <a:p>
            <a:r>
              <a:rPr lang="en-US" dirty="0"/>
              <a:t>Now we will create a  Form using the &lt;form&gt; tag.</a:t>
            </a:r>
          </a:p>
          <a:p>
            <a:endParaRPr lang="en-US" dirty="0"/>
          </a:p>
          <a:p>
            <a:r>
              <a:rPr lang="en-US" dirty="0"/>
              <a:t>Adding some Input fields, Label, Button.</a:t>
            </a:r>
          </a:p>
          <a:p>
            <a:r>
              <a:rPr lang="en-US" dirty="0"/>
              <a:t>On Button press going on new page.</a:t>
            </a:r>
          </a:p>
          <a:p>
            <a:r>
              <a:rPr lang="en-US" dirty="0"/>
              <a:t>Passing the form field values on another page.</a:t>
            </a:r>
          </a:p>
          <a:p>
            <a:endParaRPr lang="en-US" dirty="0"/>
          </a:p>
          <a:p>
            <a:r>
              <a:rPr lang="en-US" dirty="0"/>
              <a:t>Exercise code:</a:t>
            </a:r>
          </a:p>
          <a:p>
            <a:pPr marL="285750" indent="-285750">
              <a:buFontTx/>
              <a:buChar char="-"/>
            </a:pPr>
            <a:r>
              <a:rPr lang="en-US" dirty="0">
                <a:hlinkClick r:id="rId5"/>
              </a:rPr>
              <a:t>index.html</a:t>
            </a:r>
            <a:endParaRPr lang="en-US" dirty="0"/>
          </a:p>
        </p:txBody>
      </p:sp>
    </p:spTree>
    <p:extLst>
      <p:ext uri="{BB962C8B-B14F-4D97-AF65-F5344CB8AC3E}">
        <p14:creationId xmlns:p14="http://schemas.microsoft.com/office/powerpoint/2010/main" val="16545449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4335912" y="3378839"/>
            <a:ext cx="4071948"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1</a:t>
            </a:r>
          </a:p>
        </p:txBody>
      </p:sp>
    </p:spTree>
    <p:extLst>
      <p:ext uri="{BB962C8B-B14F-4D97-AF65-F5344CB8AC3E}">
        <p14:creationId xmlns:p14="http://schemas.microsoft.com/office/powerpoint/2010/main" val="39912433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Skiing &amp; snowboarding | Verbier - Val de Bagnes | Office du Tourisme">
            <a:extLst>
              <a:ext uri="{FF2B5EF4-FFF2-40B4-BE49-F238E27FC236}">
                <a16:creationId xmlns:a16="http://schemas.microsoft.com/office/drawing/2014/main" id="{FB2A06C6-4072-44CB-A6A0-DFD7B99FED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E8437BB-909A-48EB-B662-A7F590544E70}"/>
              </a:ext>
            </a:extLst>
          </p:cNvPr>
          <p:cNvSpPr txBox="1"/>
          <p:nvPr/>
        </p:nvSpPr>
        <p:spPr>
          <a:xfrm>
            <a:off x="2466109" y="2209904"/>
            <a:ext cx="7878618" cy="1107996"/>
          </a:xfrm>
          <a:prstGeom prst="rect">
            <a:avLst/>
          </a:prstGeom>
          <a:noFill/>
        </p:spPr>
        <p:txBody>
          <a:bodyPr wrap="square" rtlCol="0">
            <a:spAutoFit/>
          </a:bodyPr>
          <a:lstStyle/>
          <a:p>
            <a:r>
              <a:rPr lang="en-US" sz="6600" dirty="0">
                <a:latin typeface="Arial Black" panose="020B0A04020102020204" pitchFamily="34" charset="0"/>
              </a:rPr>
              <a:t>INTRODUCTION</a:t>
            </a:r>
          </a:p>
        </p:txBody>
      </p:sp>
      <p:pic>
        <p:nvPicPr>
          <p:cNvPr id="5" name="Picture 4">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14991" y="-55418"/>
            <a:ext cx="1577009" cy="1557619"/>
          </a:xfrm>
          <a:prstGeom prst="rect">
            <a:avLst/>
          </a:prstGeom>
        </p:spPr>
      </p:pic>
    </p:spTree>
    <p:extLst>
      <p:ext uri="{BB962C8B-B14F-4D97-AF65-F5344CB8AC3E}">
        <p14:creationId xmlns:p14="http://schemas.microsoft.com/office/powerpoint/2010/main" val="30104098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48942"/>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
        <p:nvSpPr>
          <p:cNvPr id="9" name="Footer Placeholder 45">
            <a:extLst>
              <a:ext uri="{FF2B5EF4-FFF2-40B4-BE49-F238E27FC236}">
                <a16:creationId xmlns:a16="http://schemas.microsoft.com/office/drawing/2014/main" id="{1E8E93DB-81E4-442B-B897-F702263718B2}"/>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3081182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0"/>
            <a:ext cx="7773872"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Content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2168201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i="0" u="none" strike="noStrike" kern="1200" cap="none" spc="0" normalizeH="0" baseline="0" noProof="0" dirty="0">
                <a:ln>
                  <a:noFill/>
                </a:ln>
                <a:solidFill>
                  <a:prstClr val="black"/>
                </a:solidFill>
                <a:effectLst/>
                <a:uLnTx/>
                <a:uFillTx/>
                <a:latin typeface="Cooper Black" panose="0208090404030B020404" pitchFamily="18" charset="0"/>
              </a:rPr>
              <a:t>Agenda – Day 1</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1026" name="Picture 2" descr="Tiny people doing priorities checklist flat illustration Free Vecto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40764" y="757264"/>
            <a:ext cx="5962650" cy="44196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73A79EAA-1647-4107-B296-669CE3D2F38F}"/>
              </a:ext>
            </a:extLst>
          </p:cNvPr>
          <p:cNvSpPr txBox="1"/>
          <p:nvPr/>
        </p:nvSpPr>
        <p:spPr>
          <a:xfrm>
            <a:off x="388586" y="899721"/>
            <a:ext cx="4548361" cy="2585323"/>
          </a:xfrm>
          <a:prstGeom prst="rect">
            <a:avLst/>
          </a:prstGeom>
          <a:noFill/>
        </p:spPr>
        <p:txBody>
          <a:bodyPr wrap="square" rtlCol="0">
            <a:spAutoFit/>
          </a:bodyPr>
          <a:lstStyle/>
          <a:p>
            <a:r>
              <a:rPr lang="en-US" b="1" dirty="0"/>
              <a:t>Introduction to SAP UI5</a:t>
            </a:r>
          </a:p>
          <a:p>
            <a:pPr marL="742950" lvl="1" indent="-285750">
              <a:buClr>
                <a:schemeClr val="tx1"/>
              </a:buClr>
              <a:buFont typeface="Arial" panose="020B0604020202020204" pitchFamily="34" charset="0"/>
              <a:buChar char="•"/>
            </a:pPr>
            <a:r>
              <a:rPr lang="en-US" dirty="0"/>
              <a:t>What is SAP UI5?</a:t>
            </a:r>
          </a:p>
          <a:p>
            <a:pPr marL="742950" lvl="1" indent="-285750">
              <a:buClr>
                <a:schemeClr val="tx1"/>
              </a:buClr>
              <a:buFont typeface="Arial" panose="020B0604020202020204" pitchFamily="34" charset="0"/>
              <a:buChar char="•"/>
            </a:pPr>
            <a:r>
              <a:rPr lang="en-US"/>
              <a:t>UI5 </a:t>
            </a:r>
            <a:r>
              <a:rPr lang="en-US" dirty="0"/>
              <a:t>Development Tools</a:t>
            </a:r>
          </a:p>
          <a:p>
            <a:pPr marL="742950" lvl="1" indent="-285750">
              <a:buClr>
                <a:schemeClr val="tx1"/>
              </a:buClr>
              <a:buFont typeface="Arial" panose="020B0604020202020204" pitchFamily="34" charset="0"/>
              <a:buChar char="•"/>
            </a:pPr>
            <a:r>
              <a:rPr lang="en-US" dirty="0"/>
              <a:t>Installation of development Tools</a:t>
            </a:r>
          </a:p>
          <a:p>
            <a:pPr marL="742950" lvl="1" indent="-285750">
              <a:buClr>
                <a:schemeClr val="tx1"/>
              </a:buClr>
              <a:buFont typeface="Arial" panose="020B0604020202020204" pitchFamily="34" charset="0"/>
              <a:buChar char="•"/>
            </a:pPr>
            <a:r>
              <a:rPr lang="en-US" dirty="0"/>
              <a:t>Introduction to HTML</a:t>
            </a:r>
          </a:p>
          <a:p>
            <a:pPr marL="742950" lvl="1" indent="-285750">
              <a:buClr>
                <a:schemeClr val="tx1"/>
              </a:buClr>
              <a:buFont typeface="Arial" panose="020B0604020202020204" pitchFamily="34" charset="0"/>
              <a:buChar char="•"/>
            </a:pPr>
            <a:r>
              <a:rPr lang="en-US" dirty="0"/>
              <a:t>Important Points related to HTML</a:t>
            </a:r>
          </a:p>
          <a:p>
            <a:pPr marL="742950" lvl="1" indent="-285750">
              <a:buClr>
                <a:schemeClr val="tx1"/>
              </a:buClr>
              <a:buFont typeface="Arial" panose="020B0604020202020204" pitchFamily="34" charset="0"/>
              <a:buChar char="•"/>
            </a:pPr>
            <a:r>
              <a:rPr lang="en-US" dirty="0"/>
              <a:t>Structure of HTML</a:t>
            </a:r>
          </a:p>
          <a:p>
            <a:pPr marL="742950" lvl="1" indent="-285750">
              <a:buClr>
                <a:schemeClr val="tx1"/>
              </a:buClr>
              <a:buFont typeface="Arial" panose="020B0604020202020204" pitchFamily="34" charset="0"/>
              <a:buChar char="•"/>
            </a:pPr>
            <a:r>
              <a:rPr lang="en-US" dirty="0"/>
              <a:t>Creating our first page using HTML</a:t>
            </a:r>
          </a:p>
          <a:p>
            <a:pPr marL="742950" lvl="1" indent="-285750">
              <a:buClr>
                <a:schemeClr val="tx1"/>
              </a:buClr>
              <a:buFont typeface="Arial" panose="020B0604020202020204" pitchFamily="34" charset="0"/>
              <a:buChar char="•"/>
            </a:pPr>
            <a:r>
              <a:rPr lang="en-US" sz="1800" dirty="0"/>
              <a:t>Block Level and Inline Elements</a:t>
            </a:r>
            <a:endParaRPr lang="en-US" dirty="0"/>
          </a:p>
        </p:txBody>
      </p:sp>
      <p:sp>
        <p:nvSpPr>
          <p:cNvPr id="9" name="Footer Placeholder 45">
            <a:extLst>
              <a:ext uri="{FF2B5EF4-FFF2-40B4-BE49-F238E27FC236}">
                <a16:creationId xmlns:a16="http://schemas.microsoft.com/office/drawing/2014/main" id="{51D77C38-BB47-4E3F-84A5-C28B21492055}"/>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3218573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3600" b="1" dirty="0">
              <a:latin typeface="Cooper Black" panose="0208090404030B020404" pitchFamily="18" charset="0"/>
            </a:endParaRP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2" name="TextBox 11">
            <a:extLst>
              <a:ext uri="{FF2B5EF4-FFF2-40B4-BE49-F238E27FC236}">
                <a16:creationId xmlns:a16="http://schemas.microsoft.com/office/drawing/2014/main" id="{0170E0F5-2AC9-46A0-8FB7-F6F2FAE52514}"/>
              </a:ext>
            </a:extLst>
          </p:cNvPr>
          <p:cNvSpPr txBox="1"/>
          <p:nvPr/>
        </p:nvSpPr>
        <p:spPr>
          <a:xfrm>
            <a:off x="2185457" y="5659428"/>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Hardware Innovation </a:t>
            </a:r>
            <a:endParaRPr lang="en-US" dirty="0">
              <a:solidFill>
                <a:schemeClr val="bg1"/>
              </a:solidFill>
              <a:latin typeface="Segoe UI" panose="020B0502040204020203" pitchFamily="34" charset="0"/>
              <a:cs typeface="Segoe UI" panose="020B0502040204020203" pitchFamily="34" charset="0"/>
            </a:endParaRPr>
          </a:p>
        </p:txBody>
      </p:sp>
      <p:sp>
        <p:nvSpPr>
          <p:cNvPr id="15" name="TextBox 14">
            <a:extLst>
              <a:ext uri="{FF2B5EF4-FFF2-40B4-BE49-F238E27FC236}">
                <a16:creationId xmlns:a16="http://schemas.microsoft.com/office/drawing/2014/main" id="{85D86FD3-2AA8-4AC3-8DC8-6F086208D51C}"/>
              </a:ext>
            </a:extLst>
          </p:cNvPr>
          <p:cNvSpPr txBox="1"/>
          <p:nvPr/>
        </p:nvSpPr>
        <p:spPr>
          <a:xfrm>
            <a:off x="2185457" y="4300075"/>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Software Innovation</a:t>
            </a:r>
            <a:endParaRPr lang="en-US" dirty="0">
              <a:solidFill>
                <a:schemeClr val="bg1"/>
              </a:solidFill>
              <a:latin typeface="Segoe UI" panose="020B0502040204020203" pitchFamily="34" charset="0"/>
              <a:cs typeface="Segoe UI" panose="020B0502040204020203" pitchFamily="34" charset="0"/>
            </a:endParaRPr>
          </a:p>
        </p:txBody>
      </p:sp>
      <p:sp>
        <p:nvSpPr>
          <p:cNvPr id="5" name="TextBox 4">
            <a:extLst>
              <a:ext uri="{FF2B5EF4-FFF2-40B4-BE49-F238E27FC236}">
                <a16:creationId xmlns:a16="http://schemas.microsoft.com/office/drawing/2014/main" id="{BD8CB4FC-7B2F-471F-88D9-16A9C86F7206}"/>
              </a:ext>
            </a:extLst>
          </p:cNvPr>
          <p:cNvSpPr txBox="1"/>
          <p:nvPr/>
        </p:nvSpPr>
        <p:spPr>
          <a:xfrm>
            <a:off x="261764" y="779937"/>
            <a:ext cx="11027299" cy="2031325"/>
          </a:xfrm>
          <a:prstGeom prst="rect">
            <a:avLst/>
          </a:prstGeom>
          <a:noFill/>
        </p:spPr>
        <p:txBody>
          <a:bodyPr wrap="square" rtlCol="0">
            <a:spAutoFit/>
          </a:bodyPr>
          <a:lstStyle/>
          <a:p>
            <a:pPr algn="just"/>
            <a:r>
              <a:rPr lang="en-US" b="0" i="0" dirty="0">
                <a:effectLst/>
              </a:rPr>
              <a:t>SAPUI5 (SAP user interface for HTML5) is a collection of libraries that you can use to build desktop and mobile applications that run in a browser. With the SAPUI5 JavaScript toolkit, you can create web applications using HTML5 web development standards.</a:t>
            </a:r>
          </a:p>
          <a:p>
            <a:pPr algn="just"/>
            <a:r>
              <a:rPr lang="en-US" dirty="0"/>
              <a:t>SAP UI5 is a </a:t>
            </a:r>
            <a:r>
              <a:rPr lang="en-US" b="1" u="sng" dirty="0"/>
              <a:t>framework</a:t>
            </a:r>
            <a:r>
              <a:rPr lang="en-US" dirty="0"/>
              <a:t> which is used to develop </a:t>
            </a:r>
            <a:r>
              <a:rPr lang="en-US" b="1" u="sng" dirty="0"/>
              <a:t>Responsive</a:t>
            </a:r>
            <a:r>
              <a:rPr lang="en-US" dirty="0"/>
              <a:t> web applications to run on any platform, any browser and any OS.</a:t>
            </a:r>
          </a:p>
          <a:p>
            <a:pPr algn="just"/>
            <a:endParaRPr lang="en-US" b="0" i="0" dirty="0">
              <a:effectLst/>
            </a:endParaRPr>
          </a:p>
          <a:p>
            <a:pPr algn="just"/>
            <a:endParaRPr lang="en-US" b="0" i="0" dirty="0">
              <a:solidFill>
                <a:srgbClr val="333333"/>
              </a:solidFill>
              <a:effectLst/>
              <a:latin typeface="SAPBook"/>
            </a:endParaRPr>
          </a:p>
        </p:txBody>
      </p:sp>
      <p:pic>
        <p:nvPicPr>
          <p:cNvPr id="1028" name="Picture 4" descr="Demo Kit - SAPUI5 SDK">
            <a:extLst>
              <a:ext uri="{FF2B5EF4-FFF2-40B4-BE49-F238E27FC236}">
                <a16:creationId xmlns:a16="http://schemas.microsoft.com/office/drawing/2014/main" id="{077D6B8C-2964-42F5-B821-501303CCEC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2907" y="4051952"/>
            <a:ext cx="4724400" cy="26670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UI5 Tooling">
            <a:extLst>
              <a:ext uri="{FF2B5EF4-FFF2-40B4-BE49-F238E27FC236}">
                <a16:creationId xmlns:a16="http://schemas.microsoft.com/office/drawing/2014/main" id="{C0DEE3CF-A97A-45DC-8DFA-0375B7D1780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11852" y="3924417"/>
            <a:ext cx="4870524" cy="2005032"/>
          </a:xfrm>
          <a:prstGeom prst="rect">
            <a:avLst/>
          </a:prstGeom>
          <a:noFill/>
          <a:extLst>
            <a:ext uri="{909E8E84-426E-40DD-AFC4-6F175D3DCCD1}">
              <a14:hiddenFill xmlns:a14="http://schemas.microsoft.com/office/drawing/2010/main">
                <a:solidFill>
                  <a:srgbClr val="FFFFFF"/>
                </a:solidFill>
              </a14:hiddenFill>
            </a:ext>
          </a:extLst>
        </p:spPr>
      </p:pic>
      <p:sp>
        <p:nvSpPr>
          <p:cNvPr id="47" name="Freeform: Shape 46">
            <a:extLst>
              <a:ext uri="{FF2B5EF4-FFF2-40B4-BE49-F238E27FC236}">
                <a16:creationId xmlns:a16="http://schemas.microsoft.com/office/drawing/2014/main" id="{DE53FCC5-4FB9-4DE2-9EC9-8ABB18987788}"/>
              </a:ext>
            </a:extLst>
          </p:cNvPr>
          <p:cNvSpPr/>
          <p:nvPr/>
        </p:nvSpPr>
        <p:spPr>
          <a:xfrm>
            <a:off x="609625" y="2299264"/>
            <a:ext cx="1623018" cy="723501"/>
          </a:xfrm>
          <a:custGeom>
            <a:avLst/>
            <a:gdLst>
              <a:gd name="connsiteX0" fmla="*/ 4450040 w 5173927"/>
              <a:gd name="connsiteY0" fmla="*/ 0 h 1747861"/>
              <a:gd name="connsiteX1" fmla="*/ 5173927 w 5173927"/>
              <a:gd name="connsiteY1" fmla="*/ 873931 h 1747861"/>
              <a:gd name="connsiteX2" fmla="*/ 4450040 w 5173927"/>
              <a:gd name="connsiteY2" fmla="*/ 1747861 h 1747861"/>
              <a:gd name="connsiteX3" fmla="*/ 4450040 w 5173927"/>
              <a:gd name="connsiteY3" fmla="*/ 1402967 h 1747861"/>
              <a:gd name="connsiteX4" fmla="*/ 0 w 5173927"/>
              <a:gd name="connsiteY4" fmla="*/ 1402967 h 1747861"/>
              <a:gd name="connsiteX5" fmla="*/ 0 w 5173927"/>
              <a:gd name="connsiteY5" fmla="*/ 344893 h 1747861"/>
              <a:gd name="connsiteX6" fmla="*/ 4450040 w 5173927"/>
              <a:gd name="connsiteY6" fmla="*/ 344893 h 1747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73927" h="1747861">
                <a:moveTo>
                  <a:pt x="4450040" y="0"/>
                </a:moveTo>
                <a:lnTo>
                  <a:pt x="5173927" y="873931"/>
                </a:lnTo>
                <a:lnTo>
                  <a:pt x="4450040" y="1747861"/>
                </a:lnTo>
                <a:lnTo>
                  <a:pt x="4450040" y="1402967"/>
                </a:lnTo>
                <a:lnTo>
                  <a:pt x="0" y="1402967"/>
                </a:lnTo>
                <a:lnTo>
                  <a:pt x="0" y="344893"/>
                </a:lnTo>
                <a:lnTo>
                  <a:pt x="4450040" y="344893"/>
                </a:lnTo>
                <a:close/>
              </a:path>
            </a:pathLst>
          </a:custGeom>
          <a:solidFill>
            <a:srgbClr val="FA7904"/>
          </a:solidFill>
          <a:ln>
            <a:noFill/>
          </a:ln>
          <a:effectLst>
            <a:outerShdw blurRad="292100" dist="101600" dir="16200000"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8" name="Freeform: Shape 47">
            <a:extLst>
              <a:ext uri="{FF2B5EF4-FFF2-40B4-BE49-F238E27FC236}">
                <a16:creationId xmlns:a16="http://schemas.microsoft.com/office/drawing/2014/main" id="{FB9F8FC3-5CB7-4E02-AB6D-678CF32C0C8D}"/>
              </a:ext>
            </a:extLst>
          </p:cNvPr>
          <p:cNvSpPr/>
          <p:nvPr/>
        </p:nvSpPr>
        <p:spPr>
          <a:xfrm>
            <a:off x="609624" y="2661014"/>
            <a:ext cx="1623019" cy="723501"/>
          </a:xfrm>
          <a:custGeom>
            <a:avLst/>
            <a:gdLst>
              <a:gd name="connsiteX0" fmla="*/ 4450040 w 5173927"/>
              <a:gd name="connsiteY0" fmla="*/ 0 h 1747861"/>
              <a:gd name="connsiteX1" fmla="*/ 5173927 w 5173927"/>
              <a:gd name="connsiteY1" fmla="*/ 873931 h 1747861"/>
              <a:gd name="connsiteX2" fmla="*/ 4450040 w 5173927"/>
              <a:gd name="connsiteY2" fmla="*/ 1747861 h 1747861"/>
              <a:gd name="connsiteX3" fmla="*/ 4450040 w 5173927"/>
              <a:gd name="connsiteY3" fmla="*/ 1402967 h 1747861"/>
              <a:gd name="connsiteX4" fmla="*/ 0 w 5173927"/>
              <a:gd name="connsiteY4" fmla="*/ 1402967 h 1747861"/>
              <a:gd name="connsiteX5" fmla="*/ 0 w 5173927"/>
              <a:gd name="connsiteY5" fmla="*/ 344893 h 1747861"/>
              <a:gd name="connsiteX6" fmla="*/ 4450040 w 5173927"/>
              <a:gd name="connsiteY6" fmla="*/ 344893 h 1747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73927" h="1747861">
                <a:moveTo>
                  <a:pt x="4450040" y="0"/>
                </a:moveTo>
                <a:lnTo>
                  <a:pt x="5173927" y="873931"/>
                </a:lnTo>
                <a:lnTo>
                  <a:pt x="4450040" y="1747861"/>
                </a:lnTo>
                <a:lnTo>
                  <a:pt x="4450040" y="1402967"/>
                </a:lnTo>
                <a:lnTo>
                  <a:pt x="0" y="1402967"/>
                </a:lnTo>
                <a:lnTo>
                  <a:pt x="0" y="344893"/>
                </a:lnTo>
                <a:lnTo>
                  <a:pt x="4450040" y="344893"/>
                </a:lnTo>
                <a:close/>
              </a:path>
            </a:pathLst>
          </a:custGeom>
          <a:solidFill>
            <a:srgbClr val="CB2332"/>
          </a:solidFill>
          <a:ln>
            <a:noFill/>
          </a:ln>
          <a:effectLst>
            <a:outerShdw blurRad="292100" dist="101600" dir="16200000"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9" name="Freeform: Shape 48">
            <a:extLst>
              <a:ext uri="{FF2B5EF4-FFF2-40B4-BE49-F238E27FC236}">
                <a16:creationId xmlns:a16="http://schemas.microsoft.com/office/drawing/2014/main" id="{F4B0A666-BD82-4EDC-A6C1-8B702F2E0BE0}"/>
              </a:ext>
            </a:extLst>
          </p:cNvPr>
          <p:cNvSpPr/>
          <p:nvPr/>
        </p:nvSpPr>
        <p:spPr>
          <a:xfrm>
            <a:off x="609624" y="3022765"/>
            <a:ext cx="1623019" cy="723501"/>
          </a:xfrm>
          <a:custGeom>
            <a:avLst/>
            <a:gdLst>
              <a:gd name="connsiteX0" fmla="*/ 4450040 w 5173927"/>
              <a:gd name="connsiteY0" fmla="*/ 0 h 1747861"/>
              <a:gd name="connsiteX1" fmla="*/ 5173927 w 5173927"/>
              <a:gd name="connsiteY1" fmla="*/ 873931 h 1747861"/>
              <a:gd name="connsiteX2" fmla="*/ 4450040 w 5173927"/>
              <a:gd name="connsiteY2" fmla="*/ 1747861 h 1747861"/>
              <a:gd name="connsiteX3" fmla="*/ 4450040 w 5173927"/>
              <a:gd name="connsiteY3" fmla="*/ 1402967 h 1747861"/>
              <a:gd name="connsiteX4" fmla="*/ 0 w 5173927"/>
              <a:gd name="connsiteY4" fmla="*/ 1402967 h 1747861"/>
              <a:gd name="connsiteX5" fmla="*/ 0 w 5173927"/>
              <a:gd name="connsiteY5" fmla="*/ 344893 h 1747861"/>
              <a:gd name="connsiteX6" fmla="*/ 4450040 w 5173927"/>
              <a:gd name="connsiteY6" fmla="*/ 344893 h 1747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73927" h="1747861">
                <a:moveTo>
                  <a:pt x="4450040" y="0"/>
                </a:moveTo>
                <a:lnTo>
                  <a:pt x="5173927" y="873931"/>
                </a:lnTo>
                <a:lnTo>
                  <a:pt x="4450040" y="1747861"/>
                </a:lnTo>
                <a:lnTo>
                  <a:pt x="4450040" y="1402967"/>
                </a:lnTo>
                <a:lnTo>
                  <a:pt x="0" y="1402967"/>
                </a:lnTo>
                <a:lnTo>
                  <a:pt x="0" y="344893"/>
                </a:lnTo>
                <a:lnTo>
                  <a:pt x="4450040" y="344893"/>
                </a:lnTo>
                <a:close/>
              </a:path>
            </a:pathLst>
          </a:custGeom>
          <a:solidFill>
            <a:srgbClr val="8B103E"/>
          </a:solidFill>
          <a:ln>
            <a:noFill/>
          </a:ln>
          <a:effectLst>
            <a:outerShdw blurRad="292100" dist="101600" dir="16200000"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0" name="Freeform: Shape 49">
            <a:extLst>
              <a:ext uri="{FF2B5EF4-FFF2-40B4-BE49-F238E27FC236}">
                <a16:creationId xmlns:a16="http://schemas.microsoft.com/office/drawing/2014/main" id="{8549241E-D5A2-4AC0-90B8-F834F780AF16}"/>
              </a:ext>
            </a:extLst>
          </p:cNvPr>
          <p:cNvSpPr/>
          <p:nvPr/>
        </p:nvSpPr>
        <p:spPr>
          <a:xfrm>
            <a:off x="609624" y="3384516"/>
            <a:ext cx="1623019" cy="723501"/>
          </a:xfrm>
          <a:custGeom>
            <a:avLst/>
            <a:gdLst>
              <a:gd name="connsiteX0" fmla="*/ 4450040 w 5173927"/>
              <a:gd name="connsiteY0" fmla="*/ 0 h 1747861"/>
              <a:gd name="connsiteX1" fmla="*/ 5173927 w 5173927"/>
              <a:gd name="connsiteY1" fmla="*/ 873931 h 1747861"/>
              <a:gd name="connsiteX2" fmla="*/ 4450040 w 5173927"/>
              <a:gd name="connsiteY2" fmla="*/ 1747861 h 1747861"/>
              <a:gd name="connsiteX3" fmla="*/ 4450040 w 5173927"/>
              <a:gd name="connsiteY3" fmla="*/ 1402967 h 1747861"/>
              <a:gd name="connsiteX4" fmla="*/ 0 w 5173927"/>
              <a:gd name="connsiteY4" fmla="*/ 1402967 h 1747861"/>
              <a:gd name="connsiteX5" fmla="*/ 0 w 5173927"/>
              <a:gd name="connsiteY5" fmla="*/ 344893 h 1747861"/>
              <a:gd name="connsiteX6" fmla="*/ 4450040 w 5173927"/>
              <a:gd name="connsiteY6" fmla="*/ 344893 h 1747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73927" h="1747861">
                <a:moveTo>
                  <a:pt x="4450040" y="0"/>
                </a:moveTo>
                <a:lnTo>
                  <a:pt x="5173927" y="873931"/>
                </a:lnTo>
                <a:lnTo>
                  <a:pt x="4450040" y="1747861"/>
                </a:lnTo>
                <a:lnTo>
                  <a:pt x="4450040" y="1402967"/>
                </a:lnTo>
                <a:lnTo>
                  <a:pt x="0" y="1402967"/>
                </a:lnTo>
                <a:lnTo>
                  <a:pt x="0" y="344893"/>
                </a:lnTo>
                <a:lnTo>
                  <a:pt x="4450040" y="344893"/>
                </a:lnTo>
                <a:close/>
              </a:path>
            </a:pathLst>
          </a:custGeom>
          <a:solidFill>
            <a:srgbClr val="34B2E4"/>
          </a:solidFill>
          <a:ln>
            <a:noFill/>
          </a:ln>
          <a:effectLst>
            <a:outerShdw blurRad="292100" dist="101600" dir="16200000"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1" name="TextBox 50">
            <a:extLst>
              <a:ext uri="{FF2B5EF4-FFF2-40B4-BE49-F238E27FC236}">
                <a16:creationId xmlns:a16="http://schemas.microsoft.com/office/drawing/2014/main" id="{E13F83CF-5D36-49A8-9E64-1FAEC205B5AC}"/>
              </a:ext>
            </a:extLst>
          </p:cNvPr>
          <p:cNvSpPr txBox="1"/>
          <p:nvPr/>
        </p:nvSpPr>
        <p:spPr>
          <a:xfrm>
            <a:off x="609624" y="2433963"/>
            <a:ext cx="1357703" cy="369332"/>
          </a:xfrm>
          <a:prstGeom prst="rect">
            <a:avLst/>
          </a:prstGeom>
          <a:noFill/>
        </p:spPr>
        <p:txBody>
          <a:bodyPr wrap="square" rtlCol="0">
            <a:spAutoFit/>
          </a:bodyPr>
          <a:lstStyle/>
          <a:p>
            <a:r>
              <a:rPr lang="en-US" dirty="0">
                <a:solidFill>
                  <a:schemeClr val="bg1"/>
                </a:solidFill>
              </a:rPr>
              <a:t>Responsive</a:t>
            </a:r>
          </a:p>
        </p:txBody>
      </p:sp>
      <p:sp>
        <p:nvSpPr>
          <p:cNvPr id="52" name="TextBox 51">
            <a:extLst>
              <a:ext uri="{FF2B5EF4-FFF2-40B4-BE49-F238E27FC236}">
                <a16:creationId xmlns:a16="http://schemas.microsoft.com/office/drawing/2014/main" id="{27A362C3-E6B0-48AF-A99B-C12B8EAB344F}"/>
              </a:ext>
            </a:extLst>
          </p:cNvPr>
          <p:cNvSpPr txBox="1"/>
          <p:nvPr/>
        </p:nvSpPr>
        <p:spPr>
          <a:xfrm>
            <a:off x="609624" y="2795713"/>
            <a:ext cx="1357703" cy="369332"/>
          </a:xfrm>
          <a:prstGeom prst="rect">
            <a:avLst/>
          </a:prstGeom>
          <a:noFill/>
        </p:spPr>
        <p:txBody>
          <a:bodyPr wrap="square" rtlCol="0">
            <a:spAutoFit/>
          </a:bodyPr>
          <a:lstStyle/>
          <a:p>
            <a:r>
              <a:rPr lang="en-US" dirty="0">
                <a:solidFill>
                  <a:schemeClr val="bg1"/>
                </a:solidFill>
              </a:rPr>
              <a:t>Framework</a:t>
            </a:r>
            <a:endParaRPr lang="en-US" dirty="0"/>
          </a:p>
        </p:txBody>
      </p:sp>
      <p:sp>
        <p:nvSpPr>
          <p:cNvPr id="53" name="TextBox 52">
            <a:extLst>
              <a:ext uri="{FF2B5EF4-FFF2-40B4-BE49-F238E27FC236}">
                <a16:creationId xmlns:a16="http://schemas.microsoft.com/office/drawing/2014/main" id="{554B6AF7-FDB8-431C-926C-4BE87B96F5D0}"/>
              </a:ext>
            </a:extLst>
          </p:cNvPr>
          <p:cNvSpPr txBox="1"/>
          <p:nvPr/>
        </p:nvSpPr>
        <p:spPr>
          <a:xfrm>
            <a:off x="609624" y="3165045"/>
            <a:ext cx="1357703" cy="369332"/>
          </a:xfrm>
          <a:prstGeom prst="rect">
            <a:avLst/>
          </a:prstGeom>
          <a:noFill/>
        </p:spPr>
        <p:txBody>
          <a:bodyPr wrap="square" rtlCol="0">
            <a:spAutoFit/>
          </a:bodyPr>
          <a:lstStyle/>
          <a:p>
            <a:r>
              <a:rPr lang="en-US" dirty="0">
                <a:solidFill>
                  <a:schemeClr val="bg1"/>
                </a:solidFill>
              </a:rPr>
              <a:t>Library</a:t>
            </a:r>
          </a:p>
        </p:txBody>
      </p:sp>
      <p:sp>
        <p:nvSpPr>
          <p:cNvPr id="54" name="TextBox 53">
            <a:extLst>
              <a:ext uri="{FF2B5EF4-FFF2-40B4-BE49-F238E27FC236}">
                <a16:creationId xmlns:a16="http://schemas.microsoft.com/office/drawing/2014/main" id="{F2D0000E-5F64-45CA-BD3E-60930CD92F5A}"/>
              </a:ext>
            </a:extLst>
          </p:cNvPr>
          <p:cNvSpPr txBox="1"/>
          <p:nvPr/>
        </p:nvSpPr>
        <p:spPr>
          <a:xfrm>
            <a:off x="609624" y="3534377"/>
            <a:ext cx="1357703" cy="369332"/>
          </a:xfrm>
          <a:prstGeom prst="rect">
            <a:avLst/>
          </a:prstGeom>
          <a:noFill/>
        </p:spPr>
        <p:txBody>
          <a:bodyPr wrap="square" rtlCol="0">
            <a:spAutoFit/>
          </a:bodyPr>
          <a:lstStyle/>
          <a:p>
            <a:r>
              <a:rPr lang="en-US" dirty="0">
                <a:solidFill>
                  <a:schemeClr val="bg1"/>
                </a:solidFill>
              </a:rPr>
              <a:t>Classes</a:t>
            </a:r>
          </a:p>
        </p:txBody>
      </p:sp>
      <p:sp>
        <p:nvSpPr>
          <p:cNvPr id="9" name="TextBox 8">
            <a:extLst>
              <a:ext uri="{FF2B5EF4-FFF2-40B4-BE49-F238E27FC236}">
                <a16:creationId xmlns:a16="http://schemas.microsoft.com/office/drawing/2014/main" id="{A3C669FD-8CD6-4A7E-BFDC-531474F5BF6B}"/>
              </a:ext>
            </a:extLst>
          </p:cNvPr>
          <p:cNvSpPr txBox="1"/>
          <p:nvPr/>
        </p:nvSpPr>
        <p:spPr>
          <a:xfrm>
            <a:off x="2250627" y="2447088"/>
            <a:ext cx="6622473" cy="369332"/>
          </a:xfrm>
          <a:prstGeom prst="rect">
            <a:avLst/>
          </a:prstGeom>
          <a:noFill/>
        </p:spPr>
        <p:txBody>
          <a:bodyPr wrap="square" rtlCol="0">
            <a:spAutoFit/>
          </a:bodyPr>
          <a:lstStyle/>
          <a:p>
            <a:r>
              <a:rPr lang="en-US" dirty="0"/>
              <a:t>App which can adapt itself according the different devices</a:t>
            </a:r>
          </a:p>
        </p:txBody>
      </p:sp>
      <p:sp>
        <p:nvSpPr>
          <p:cNvPr id="10" name="TextBox 9">
            <a:extLst>
              <a:ext uri="{FF2B5EF4-FFF2-40B4-BE49-F238E27FC236}">
                <a16:creationId xmlns:a16="http://schemas.microsoft.com/office/drawing/2014/main" id="{DD241051-5F6E-4870-AC67-B650A917F96D}"/>
              </a:ext>
            </a:extLst>
          </p:cNvPr>
          <p:cNvSpPr txBox="1"/>
          <p:nvPr/>
        </p:nvSpPr>
        <p:spPr>
          <a:xfrm>
            <a:off x="2250627" y="2803295"/>
            <a:ext cx="5394036" cy="369332"/>
          </a:xfrm>
          <a:prstGeom prst="rect">
            <a:avLst/>
          </a:prstGeom>
          <a:noFill/>
        </p:spPr>
        <p:txBody>
          <a:bodyPr wrap="square" rtlCol="0">
            <a:spAutoFit/>
          </a:bodyPr>
          <a:lstStyle/>
          <a:p>
            <a:r>
              <a:rPr lang="en-US" dirty="0"/>
              <a:t>It’s a collection of Libraries.</a:t>
            </a:r>
          </a:p>
        </p:txBody>
      </p:sp>
      <p:sp>
        <p:nvSpPr>
          <p:cNvPr id="11" name="TextBox 10">
            <a:extLst>
              <a:ext uri="{FF2B5EF4-FFF2-40B4-BE49-F238E27FC236}">
                <a16:creationId xmlns:a16="http://schemas.microsoft.com/office/drawing/2014/main" id="{6B07CAD9-3641-4FD2-BEE5-3EAA48140954}"/>
              </a:ext>
            </a:extLst>
          </p:cNvPr>
          <p:cNvSpPr txBox="1"/>
          <p:nvPr/>
        </p:nvSpPr>
        <p:spPr>
          <a:xfrm>
            <a:off x="2250627" y="3172627"/>
            <a:ext cx="2706254" cy="369332"/>
          </a:xfrm>
          <a:prstGeom prst="rect">
            <a:avLst/>
          </a:prstGeom>
          <a:noFill/>
        </p:spPr>
        <p:txBody>
          <a:bodyPr wrap="square" rtlCol="0">
            <a:spAutoFit/>
          </a:bodyPr>
          <a:lstStyle/>
          <a:p>
            <a:r>
              <a:rPr lang="en-US" dirty="0"/>
              <a:t>Collection of classes.</a:t>
            </a:r>
          </a:p>
        </p:txBody>
      </p:sp>
      <p:sp>
        <p:nvSpPr>
          <p:cNvPr id="61" name="TextBox 60">
            <a:extLst>
              <a:ext uri="{FF2B5EF4-FFF2-40B4-BE49-F238E27FC236}">
                <a16:creationId xmlns:a16="http://schemas.microsoft.com/office/drawing/2014/main" id="{E5734D38-B2B2-498F-9AC0-ABFD74C14E96}"/>
              </a:ext>
            </a:extLst>
          </p:cNvPr>
          <p:cNvSpPr txBox="1"/>
          <p:nvPr/>
        </p:nvSpPr>
        <p:spPr>
          <a:xfrm>
            <a:off x="2250627" y="3548522"/>
            <a:ext cx="6146800" cy="369332"/>
          </a:xfrm>
          <a:prstGeom prst="rect">
            <a:avLst/>
          </a:prstGeom>
          <a:noFill/>
        </p:spPr>
        <p:txBody>
          <a:bodyPr wrap="square">
            <a:spAutoFit/>
          </a:bodyPr>
          <a:lstStyle/>
          <a:p>
            <a:r>
              <a:rPr lang="en-US" dirty="0"/>
              <a:t>Collection of methods, Attributes, Events</a:t>
            </a:r>
          </a:p>
        </p:txBody>
      </p:sp>
      <p:sp>
        <p:nvSpPr>
          <p:cNvPr id="23" name="Title 3">
            <a:extLst>
              <a:ext uri="{FF2B5EF4-FFF2-40B4-BE49-F238E27FC236}">
                <a16:creationId xmlns:a16="http://schemas.microsoft.com/office/drawing/2014/main" id="{13EB2CF4-AB40-452A-8E4E-70A3AAC9CEF6}"/>
              </a:ext>
            </a:extLst>
          </p:cNvPr>
          <p:cNvSpPr txBox="1">
            <a:spLocks/>
          </p:cNvSpPr>
          <p:nvPr/>
        </p:nvSpPr>
        <p:spPr>
          <a:xfrm>
            <a:off x="261764" y="188640"/>
            <a:ext cx="7773872"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What is SAP UI5?</a:t>
            </a:r>
          </a:p>
        </p:txBody>
      </p:sp>
      <p:sp>
        <p:nvSpPr>
          <p:cNvPr id="26" name="Footer Placeholder 45">
            <a:extLst>
              <a:ext uri="{FF2B5EF4-FFF2-40B4-BE49-F238E27FC236}">
                <a16:creationId xmlns:a16="http://schemas.microsoft.com/office/drawing/2014/main" id="{26B2329B-FC76-4570-B5E0-0C55C0FA2FED}"/>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490085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3AD054B-075C-42B8-8D63-FFEAAA58EB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7" name="Title 3">
            <a:extLst>
              <a:ext uri="{FF2B5EF4-FFF2-40B4-BE49-F238E27FC236}">
                <a16:creationId xmlns:a16="http://schemas.microsoft.com/office/drawing/2014/main" id="{D92C2F64-6D39-4832-BA9F-CBF9702F698F}"/>
              </a:ext>
            </a:extLst>
          </p:cNvPr>
          <p:cNvSpPr txBox="1">
            <a:spLocks/>
          </p:cNvSpPr>
          <p:nvPr/>
        </p:nvSpPr>
        <p:spPr>
          <a:xfrm>
            <a:off x="261763" y="188640"/>
            <a:ext cx="8808345"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Evolution of SAP UI Technologies</a:t>
            </a:r>
          </a:p>
        </p:txBody>
      </p:sp>
      <p:sp>
        <p:nvSpPr>
          <p:cNvPr id="23" name="Rectangle 22">
            <a:extLst>
              <a:ext uri="{FF2B5EF4-FFF2-40B4-BE49-F238E27FC236}">
                <a16:creationId xmlns:a16="http://schemas.microsoft.com/office/drawing/2014/main" id="{B7540B54-FFBF-470A-A387-EDB2FAE2B920}"/>
              </a:ext>
            </a:extLst>
          </p:cNvPr>
          <p:cNvSpPr/>
          <p:nvPr/>
        </p:nvSpPr>
        <p:spPr>
          <a:xfrm>
            <a:off x="554807" y="1191440"/>
            <a:ext cx="3628466" cy="1660501"/>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Dynpro</a:t>
            </a:r>
          </a:p>
        </p:txBody>
      </p:sp>
      <p:sp>
        <p:nvSpPr>
          <p:cNvPr id="24" name="Arrow: Chevron 23">
            <a:extLst>
              <a:ext uri="{FF2B5EF4-FFF2-40B4-BE49-F238E27FC236}">
                <a16:creationId xmlns:a16="http://schemas.microsoft.com/office/drawing/2014/main" id="{1E39CE77-D50E-4F05-8E4C-A83A893DE26B}"/>
              </a:ext>
            </a:extLst>
          </p:cNvPr>
          <p:cNvSpPr/>
          <p:nvPr/>
        </p:nvSpPr>
        <p:spPr>
          <a:xfrm>
            <a:off x="4624634" y="1403138"/>
            <a:ext cx="851032" cy="1331504"/>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7" name="Rectangle 26">
            <a:extLst>
              <a:ext uri="{FF2B5EF4-FFF2-40B4-BE49-F238E27FC236}">
                <a16:creationId xmlns:a16="http://schemas.microsoft.com/office/drawing/2014/main" id="{945D79CA-03CE-4436-BCB1-F668A9EA90C9}"/>
              </a:ext>
            </a:extLst>
          </p:cNvPr>
          <p:cNvSpPr/>
          <p:nvPr/>
        </p:nvSpPr>
        <p:spPr>
          <a:xfrm>
            <a:off x="9675725" y="1234925"/>
            <a:ext cx="1833788" cy="1617016"/>
          </a:xfrm>
          <a:prstGeom prst="rect">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err="1"/>
              <a:t>WebGUI</a:t>
            </a:r>
            <a:endParaRPr lang="en-US" dirty="0"/>
          </a:p>
        </p:txBody>
      </p:sp>
      <p:sp>
        <p:nvSpPr>
          <p:cNvPr id="28" name="Rectangle 27">
            <a:extLst>
              <a:ext uri="{FF2B5EF4-FFF2-40B4-BE49-F238E27FC236}">
                <a16:creationId xmlns:a16="http://schemas.microsoft.com/office/drawing/2014/main" id="{1718D0B1-ED00-4FCB-B5D3-5B543FDE48BE}"/>
              </a:ext>
            </a:extLst>
          </p:cNvPr>
          <p:cNvSpPr/>
          <p:nvPr/>
        </p:nvSpPr>
        <p:spPr>
          <a:xfrm>
            <a:off x="1166579" y="3907014"/>
            <a:ext cx="9856686" cy="536426"/>
          </a:xfrm>
          <a:prstGeom prst="rect">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SAPUI5</a:t>
            </a:r>
          </a:p>
        </p:txBody>
      </p:sp>
      <p:sp>
        <p:nvSpPr>
          <p:cNvPr id="29" name="Arrow: Chevron 28">
            <a:extLst>
              <a:ext uri="{FF2B5EF4-FFF2-40B4-BE49-F238E27FC236}">
                <a16:creationId xmlns:a16="http://schemas.microsoft.com/office/drawing/2014/main" id="{CE530F94-354C-45CD-8B9B-66BFB0B0CF38}"/>
              </a:ext>
            </a:extLst>
          </p:cNvPr>
          <p:cNvSpPr/>
          <p:nvPr/>
        </p:nvSpPr>
        <p:spPr>
          <a:xfrm rot="5400000">
            <a:off x="5740459" y="2057221"/>
            <a:ext cx="711081" cy="2795427"/>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Rectangle 12">
            <a:extLst>
              <a:ext uri="{FF2B5EF4-FFF2-40B4-BE49-F238E27FC236}">
                <a16:creationId xmlns:a16="http://schemas.microsoft.com/office/drawing/2014/main" id="{CF1282FA-1A87-4E10-A99C-ABEED61FB861}"/>
              </a:ext>
            </a:extLst>
          </p:cNvPr>
          <p:cNvSpPr/>
          <p:nvPr/>
        </p:nvSpPr>
        <p:spPr>
          <a:xfrm>
            <a:off x="5766468" y="1221825"/>
            <a:ext cx="3739744" cy="729530"/>
          </a:xfrm>
          <a:prstGeom prst="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Web Dynpro</a:t>
            </a:r>
          </a:p>
        </p:txBody>
      </p:sp>
      <p:sp>
        <p:nvSpPr>
          <p:cNvPr id="14" name="Rectangle 13">
            <a:extLst>
              <a:ext uri="{FF2B5EF4-FFF2-40B4-BE49-F238E27FC236}">
                <a16:creationId xmlns:a16="http://schemas.microsoft.com/office/drawing/2014/main" id="{B8AE3639-AE5C-4872-9E1C-51FBC56E2D94}"/>
              </a:ext>
            </a:extLst>
          </p:cNvPr>
          <p:cNvSpPr/>
          <p:nvPr/>
        </p:nvSpPr>
        <p:spPr>
          <a:xfrm>
            <a:off x="5801799" y="2150970"/>
            <a:ext cx="3704412" cy="700972"/>
          </a:xfrm>
          <a:prstGeom prst="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BSP</a:t>
            </a:r>
          </a:p>
        </p:txBody>
      </p:sp>
      <p:sp>
        <p:nvSpPr>
          <p:cNvPr id="5" name="Rectangle 4">
            <a:extLst>
              <a:ext uri="{FF2B5EF4-FFF2-40B4-BE49-F238E27FC236}">
                <a16:creationId xmlns:a16="http://schemas.microsoft.com/office/drawing/2014/main" id="{0A313C79-BD92-40CE-B4E6-0351CC4697CC}"/>
              </a:ext>
            </a:extLst>
          </p:cNvPr>
          <p:cNvSpPr/>
          <p:nvPr/>
        </p:nvSpPr>
        <p:spPr>
          <a:xfrm>
            <a:off x="1166579" y="4693443"/>
            <a:ext cx="2474844" cy="805069"/>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SAP FIORI 1.0</a:t>
            </a:r>
          </a:p>
          <a:p>
            <a:pPr algn="ctr"/>
            <a:r>
              <a:rPr lang="en-US" dirty="0"/>
              <a:t>(2013)</a:t>
            </a:r>
          </a:p>
        </p:txBody>
      </p:sp>
      <p:sp>
        <p:nvSpPr>
          <p:cNvPr id="15" name="Rectangle 14">
            <a:extLst>
              <a:ext uri="{FF2B5EF4-FFF2-40B4-BE49-F238E27FC236}">
                <a16:creationId xmlns:a16="http://schemas.microsoft.com/office/drawing/2014/main" id="{85027F1D-554C-46AC-8381-CB849A1C3DA2}"/>
              </a:ext>
            </a:extLst>
          </p:cNvPr>
          <p:cNvSpPr/>
          <p:nvPr/>
        </p:nvSpPr>
        <p:spPr>
          <a:xfrm>
            <a:off x="4857500" y="4687504"/>
            <a:ext cx="2474844" cy="805070"/>
          </a:xfrm>
          <a:prstGeom prst="rect">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SAP FIORI 2.0</a:t>
            </a:r>
          </a:p>
          <a:p>
            <a:pPr algn="ctr"/>
            <a:r>
              <a:rPr lang="en-US" dirty="0"/>
              <a:t>(2016)</a:t>
            </a:r>
          </a:p>
        </p:txBody>
      </p:sp>
      <p:sp>
        <p:nvSpPr>
          <p:cNvPr id="16" name="Rectangle 15">
            <a:extLst>
              <a:ext uri="{FF2B5EF4-FFF2-40B4-BE49-F238E27FC236}">
                <a16:creationId xmlns:a16="http://schemas.microsoft.com/office/drawing/2014/main" id="{798E34CD-65BB-44C3-84F7-D381CD368F5A}"/>
              </a:ext>
            </a:extLst>
          </p:cNvPr>
          <p:cNvSpPr/>
          <p:nvPr/>
        </p:nvSpPr>
        <p:spPr>
          <a:xfrm>
            <a:off x="8548421" y="4675326"/>
            <a:ext cx="2474844" cy="805069"/>
          </a:xfrm>
          <a:prstGeom prst="rect">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SAP FIORI 3.0</a:t>
            </a:r>
          </a:p>
          <a:p>
            <a:pPr algn="ctr"/>
            <a:r>
              <a:rPr lang="en-US" dirty="0"/>
              <a:t>(2018)</a:t>
            </a:r>
          </a:p>
        </p:txBody>
      </p:sp>
      <p:sp>
        <p:nvSpPr>
          <p:cNvPr id="6" name="TextBox 5">
            <a:extLst>
              <a:ext uri="{FF2B5EF4-FFF2-40B4-BE49-F238E27FC236}">
                <a16:creationId xmlns:a16="http://schemas.microsoft.com/office/drawing/2014/main" id="{36107C90-27B6-454D-A68F-99B05E2EAF6D}"/>
              </a:ext>
            </a:extLst>
          </p:cNvPr>
          <p:cNvSpPr txBox="1"/>
          <p:nvPr/>
        </p:nvSpPr>
        <p:spPr>
          <a:xfrm>
            <a:off x="1166579" y="5589692"/>
            <a:ext cx="2474844" cy="923330"/>
          </a:xfrm>
          <a:prstGeom prst="rect">
            <a:avLst/>
          </a:prstGeom>
          <a:noFill/>
        </p:spPr>
        <p:txBody>
          <a:bodyPr wrap="square" rtlCol="0">
            <a:spAutoFit/>
          </a:bodyPr>
          <a:lstStyle/>
          <a:p>
            <a:r>
              <a:rPr lang="en-US" dirty="0"/>
              <a:t>A Small set of 25 application for tablet and phone</a:t>
            </a:r>
          </a:p>
        </p:txBody>
      </p:sp>
      <p:sp>
        <p:nvSpPr>
          <p:cNvPr id="9" name="TextBox 8">
            <a:extLst>
              <a:ext uri="{FF2B5EF4-FFF2-40B4-BE49-F238E27FC236}">
                <a16:creationId xmlns:a16="http://schemas.microsoft.com/office/drawing/2014/main" id="{BD033D54-975A-4691-9751-11A144CFECE8}"/>
              </a:ext>
            </a:extLst>
          </p:cNvPr>
          <p:cNvSpPr txBox="1"/>
          <p:nvPr/>
        </p:nvSpPr>
        <p:spPr>
          <a:xfrm>
            <a:off x="4857500" y="5508536"/>
            <a:ext cx="2474844" cy="1246495"/>
          </a:xfrm>
          <a:prstGeom prst="rect">
            <a:avLst/>
          </a:prstGeom>
          <a:noFill/>
        </p:spPr>
        <p:txBody>
          <a:bodyPr wrap="square" rtlCol="0">
            <a:spAutoFit/>
          </a:bodyPr>
          <a:lstStyle/>
          <a:p>
            <a:pPr marL="285750" indent="-285750">
              <a:buFont typeface="Wingdings" panose="05000000000000000000" pitchFamily="2" charset="2"/>
              <a:buChar char="§"/>
            </a:pPr>
            <a:r>
              <a:rPr lang="en-US" sz="1500" dirty="0"/>
              <a:t>Desktop Scenarios</a:t>
            </a:r>
          </a:p>
          <a:p>
            <a:pPr marL="285750" indent="-285750">
              <a:buFont typeface="Wingdings" panose="05000000000000000000" pitchFamily="2" charset="2"/>
              <a:buChar char="§"/>
            </a:pPr>
            <a:r>
              <a:rPr lang="en-US" sz="1500" dirty="0"/>
              <a:t>Native for iOS</a:t>
            </a:r>
          </a:p>
          <a:p>
            <a:pPr marL="285750" indent="-285750">
              <a:buFont typeface="Wingdings" panose="05000000000000000000" pitchFamily="2" charset="2"/>
              <a:buChar char="§"/>
            </a:pPr>
            <a:r>
              <a:rPr lang="en-US" sz="1500" dirty="0"/>
              <a:t>More Advanced Features on the  launchpad and overview pages</a:t>
            </a:r>
          </a:p>
        </p:txBody>
      </p:sp>
      <p:sp>
        <p:nvSpPr>
          <p:cNvPr id="10" name="TextBox 9">
            <a:extLst>
              <a:ext uri="{FF2B5EF4-FFF2-40B4-BE49-F238E27FC236}">
                <a16:creationId xmlns:a16="http://schemas.microsoft.com/office/drawing/2014/main" id="{80DBB3D4-4DDF-435B-8B2A-4113CF0AB30E}"/>
              </a:ext>
            </a:extLst>
          </p:cNvPr>
          <p:cNvSpPr txBox="1"/>
          <p:nvPr/>
        </p:nvSpPr>
        <p:spPr>
          <a:xfrm>
            <a:off x="8448260" y="5496475"/>
            <a:ext cx="3061253" cy="1107996"/>
          </a:xfrm>
          <a:prstGeom prst="rect">
            <a:avLst/>
          </a:prstGeom>
          <a:noFill/>
        </p:spPr>
        <p:txBody>
          <a:bodyPr wrap="square" rtlCol="0">
            <a:spAutoFit/>
          </a:bodyPr>
          <a:lstStyle/>
          <a:p>
            <a:pPr marL="285750" indent="-285750">
              <a:buFont typeface="Wingdings" panose="05000000000000000000" pitchFamily="2" charset="2"/>
              <a:buChar char="§"/>
            </a:pPr>
            <a:r>
              <a:rPr lang="en-US" sz="1600" dirty="0"/>
              <a:t>More Scalable content</a:t>
            </a:r>
          </a:p>
          <a:p>
            <a:pPr marL="285750" indent="-285750">
              <a:buFont typeface="Wingdings" panose="05000000000000000000" pitchFamily="2" charset="2"/>
              <a:buChar char="§"/>
            </a:pPr>
            <a:r>
              <a:rPr lang="en-US" sz="1600" dirty="0"/>
              <a:t>Machine Learning Techniques Implemented</a:t>
            </a:r>
          </a:p>
          <a:p>
            <a:pPr marL="285750" indent="-285750">
              <a:buFont typeface="Wingdings" panose="05000000000000000000" pitchFamily="2" charset="2"/>
              <a:buChar char="§"/>
            </a:pPr>
            <a:r>
              <a:rPr lang="en-US" sz="1600" dirty="0"/>
              <a:t>Native for Android</a:t>
            </a:r>
          </a:p>
        </p:txBody>
      </p:sp>
      <p:sp>
        <p:nvSpPr>
          <p:cNvPr id="11" name="Arrow: Notched Right 10">
            <a:extLst>
              <a:ext uri="{FF2B5EF4-FFF2-40B4-BE49-F238E27FC236}">
                <a16:creationId xmlns:a16="http://schemas.microsoft.com/office/drawing/2014/main" id="{BED6CE96-3DF0-4EE6-A34B-46F54991F934}"/>
              </a:ext>
            </a:extLst>
          </p:cNvPr>
          <p:cNvSpPr/>
          <p:nvPr/>
        </p:nvSpPr>
        <p:spPr>
          <a:xfrm>
            <a:off x="3778814" y="4928871"/>
            <a:ext cx="941295" cy="322336"/>
          </a:xfrm>
          <a:prstGeom prst="notched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21" name="Arrow: Notched Right 20">
            <a:extLst>
              <a:ext uri="{FF2B5EF4-FFF2-40B4-BE49-F238E27FC236}">
                <a16:creationId xmlns:a16="http://schemas.microsoft.com/office/drawing/2014/main" id="{6E0AB423-6C07-468A-826C-1CF369E3F4D4}"/>
              </a:ext>
            </a:extLst>
          </p:cNvPr>
          <p:cNvSpPr/>
          <p:nvPr/>
        </p:nvSpPr>
        <p:spPr>
          <a:xfrm>
            <a:off x="7469735" y="4916692"/>
            <a:ext cx="941295" cy="322336"/>
          </a:xfrm>
          <a:prstGeom prst="notched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22" name="Footer Placeholder 45">
            <a:extLst>
              <a:ext uri="{FF2B5EF4-FFF2-40B4-BE49-F238E27FC236}">
                <a16:creationId xmlns:a16="http://schemas.microsoft.com/office/drawing/2014/main" id="{915AB0D3-0FF0-4E09-A1D4-2A4D97B696B7}"/>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34588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3AD054B-075C-42B8-8D63-FFEAAA58EB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grpSp>
        <p:nvGrpSpPr>
          <p:cNvPr id="14" name="Group 13">
            <a:extLst>
              <a:ext uri="{FF2B5EF4-FFF2-40B4-BE49-F238E27FC236}">
                <a16:creationId xmlns:a16="http://schemas.microsoft.com/office/drawing/2014/main" id="{2A816BD5-8172-4573-BF4E-32049A5D47DE}"/>
              </a:ext>
            </a:extLst>
          </p:cNvPr>
          <p:cNvGrpSpPr/>
          <p:nvPr/>
        </p:nvGrpSpPr>
        <p:grpSpPr>
          <a:xfrm>
            <a:off x="563419" y="1017389"/>
            <a:ext cx="9454241" cy="2825868"/>
            <a:chOff x="594158" y="1371600"/>
            <a:chExt cx="9452488" cy="2825868"/>
          </a:xfrm>
        </p:grpSpPr>
        <p:grpSp>
          <p:nvGrpSpPr>
            <p:cNvPr id="38" name="Group 72">
              <a:extLst>
                <a:ext uri="{FF2B5EF4-FFF2-40B4-BE49-F238E27FC236}">
                  <a16:creationId xmlns:a16="http://schemas.microsoft.com/office/drawing/2014/main" id="{F886FC42-A37A-4703-A0F4-647C29E334F2}"/>
                </a:ext>
              </a:extLst>
            </p:cNvPr>
            <p:cNvGrpSpPr/>
            <p:nvPr/>
          </p:nvGrpSpPr>
          <p:grpSpPr>
            <a:xfrm>
              <a:off x="1597232" y="1555006"/>
              <a:ext cx="8449414" cy="950806"/>
              <a:chOff x="1537360" y="1478806"/>
              <a:chExt cx="8449414" cy="950806"/>
            </a:xfrm>
          </p:grpSpPr>
          <p:cxnSp>
            <p:nvCxnSpPr>
              <p:cNvPr id="66" name="Straight Connector 65">
                <a:extLst>
                  <a:ext uri="{FF2B5EF4-FFF2-40B4-BE49-F238E27FC236}">
                    <a16:creationId xmlns:a16="http://schemas.microsoft.com/office/drawing/2014/main" id="{BD98EF3A-53F0-447F-A90C-D3B4B1FECF45}"/>
                  </a:ext>
                </a:extLst>
              </p:cNvPr>
              <p:cNvCxnSpPr>
                <a:cxnSpLocks/>
              </p:cNvCxnSpPr>
              <p:nvPr/>
            </p:nvCxnSpPr>
            <p:spPr>
              <a:xfrm>
                <a:off x="1537360" y="2429612"/>
                <a:ext cx="8449414"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3751613F-AC07-46FE-923C-5672F09A2785}"/>
                  </a:ext>
                </a:extLst>
              </p:cNvPr>
              <p:cNvCxnSpPr/>
              <p:nvPr/>
            </p:nvCxnSpPr>
            <p:spPr>
              <a:xfrm rot="5400000">
                <a:off x="5619803" y="1953415"/>
                <a:ext cx="950805" cy="1588"/>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16" name="Rounded Rectangle 2">
              <a:extLst>
                <a:ext uri="{FF2B5EF4-FFF2-40B4-BE49-F238E27FC236}">
                  <a16:creationId xmlns:a16="http://schemas.microsoft.com/office/drawing/2014/main" id="{5D40EA0E-AC21-4F4A-929C-527A5861F4FC}"/>
                </a:ext>
              </a:extLst>
            </p:cNvPr>
            <p:cNvSpPr/>
            <p:nvPr/>
          </p:nvSpPr>
          <p:spPr>
            <a:xfrm>
              <a:off x="5151210" y="1371600"/>
              <a:ext cx="2006148" cy="725595"/>
            </a:xfrm>
            <a:prstGeom prst="roundRect">
              <a:avLst>
                <a:gd name="adj"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Arial" pitchFamily="34" charset="0"/>
                  <a:cs typeface="Arial" pitchFamily="34" charset="0"/>
                </a:rPr>
                <a:t>Development Tools</a:t>
              </a:r>
            </a:p>
          </p:txBody>
        </p:sp>
        <p:sp>
          <p:nvSpPr>
            <p:cNvPr id="21" name="Rounded Rectangle 9">
              <a:extLst>
                <a:ext uri="{FF2B5EF4-FFF2-40B4-BE49-F238E27FC236}">
                  <a16:creationId xmlns:a16="http://schemas.microsoft.com/office/drawing/2014/main" id="{206BC109-590B-4BFB-A6A0-2B8CDADE1457}"/>
                </a:ext>
              </a:extLst>
            </p:cNvPr>
            <p:cNvSpPr/>
            <p:nvPr/>
          </p:nvSpPr>
          <p:spPr>
            <a:xfrm>
              <a:off x="3123883" y="3758650"/>
              <a:ext cx="1676400" cy="438818"/>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Arial" pitchFamily="34" charset="0"/>
                  <a:cs typeface="Arial" pitchFamily="34" charset="0"/>
                </a:rPr>
                <a:t>Web IDE Personal Edition</a:t>
              </a:r>
            </a:p>
          </p:txBody>
        </p:sp>
        <p:sp>
          <p:nvSpPr>
            <p:cNvPr id="37" name="Rounded Rectangle 4">
              <a:extLst>
                <a:ext uri="{FF2B5EF4-FFF2-40B4-BE49-F238E27FC236}">
                  <a16:creationId xmlns:a16="http://schemas.microsoft.com/office/drawing/2014/main" id="{ECB151C4-575B-4B91-BCBA-30CB347CD658}"/>
                </a:ext>
              </a:extLst>
            </p:cNvPr>
            <p:cNvSpPr/>
            <p:nvPr/>
          </p:nvSpPr>
          <p:spPr>
            <a:xfrm>
              <a:off x="594158" y="2811096"/>
              <a:ext cx="2006148" cy="689190"/>
            </a:xfrm>
            <a:prstGeom prst="roundRect">
              <a:avLst>
                <a:gd name="adj"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Arial" pitchFamily="34" charset="0"/>
                  <a:cs typeface="Arial" pitchFamily="34" charset="0"/>
                </a:rPr>
                <a:t>Eclipse</a:t>
              </a:r>
            </a:p>
          </p:txBody>
        </p:sp>
      </p:grpSp>
      <p:sp>
        <p:nvSpPr>
          <p:cNvPr id="75" name="Rounded Rectangle 4">
            <a:extLst>
              <a:ext uri="{FF2B5EF4-FFF2-40B4-BE49-F238E27FC236}">
                <a16:creationId xmlns:a16="http://schemas.microsoft.com/office/drawing/2014/main" id="{2E4C9D46-F5A4-405F-8B37-9F8C167781E3}"/>
              </a:ext>
            </a:extLst>
          </p:cNvPr>
          <p:cNvSpPr/>
          <p:nvPr/>
        </p:nvSpPr>
        <p:spPr>
          <a:xfrm>
            <a:off x="3786805" y="2448580"/>
            <a:ext cx="2006148" cy="689190"/>
          </a:xfrm>
          <a:prstGeom prst="roundRect">
            <a:avLst>
              <a:gd name="adj"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Arial" pitchFamily="34" charset="0"/>
                <a:cs typeface="Arial" pitchFamily="34" charset="0"/>
              </a:rPr>
              <a:t>Web IDE</a:t>
            </a:r>
          </a:p>
        </p:txBody>
      </p:sp>
      <p:sp>
        <p:nvSpPr>
          <p:cNvPr id="76" name="Rounded Rectangle 4">
            <a:extLst>
              <a:ext uri="{FF2B5EF4-FFF2-40B4-BE49-F238E27FC236}">
                <a16:creationId xmlns:a16="http://schemas.microsoft.com/office/drawing/2014/main" id="{12211579-D8EB-4317-8DD2-989B64F6C7D8}"/>
              </a:ext>
            </a:extLst>
          </p:cNvPr>
          <p:cNvSpPr/>
          <p:nvPr/>
        </p:nvSpPr>
        <p:spPr>
          <a:xfrm>
            <a:off x="9014586" y="2448580"/>
            <a:ext cx="2006148" cy="689190"/>
          </a:xfrm>
          <a:prstGeom prst="roundRect">
            <a:avLst>
              <a:gd name="adj"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Arial" pitchFamily="34" charset="0"/>
                <a:cs typeface="Arial" pitchFamily="34" charset="0"/>
              </a:rPr>
              <a:t>Business Application Studio (BAS)</a:t>
            </a:r>
          </a:p>
        </p:txBody>
      </p:sp>
      <p:cxnSp>
        <p:nvCxnSpPr>
          <p:cNvPr id="74" name="Straight Connector 73">
            <a:extLst>
              <a:ext uri="{FF2B5EF4-FFF2-40B4-BE49-F238E27FC236}">
                <a16:creationId xmlns:a16="http://schemas.microsoft.com/office/drawing/2014/main" id="{36872B36-FF57-4790-B6AE-6979B3D1EA59}"/>
              </a:ext>
            </a:extLst>
          </p:cNvPr>
          <p:cNvCxnSpPr>
            <a:cxnSpLocks/>
            <a:endCxn id="37" idx="0"/>
          </p:cNvCxnSpPr>
          <p:nvPr/>
        </p:nvCxnSpPr>
        <p:spPr>
          <a:xfrm flipH="1">
            <a:off x="1566679" y="2151601"/>
            <a:ext cx="1567" cy="305284"/>
          </a:xfrm>
          <a:prstGeom prst="line">
            <a:avLst/>
          </a:prstGeom>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A424F4E8-836E-4B3A-890E-5754B8940D70}"/>
              </a:ext>
            </a:extLst>
          </p:cNvPr>
          <p:cNvCxnSpPr>
            <a:cxnSpLocks/>
            <a:stCxn id="75" idx="0"/>
          </p:cNvCxnSpPr>
          <p:nvPr/>
        </p:nvCxnSpPr>
        <p:spPr>
          <a:xfrm flipH="1" flipV="1">
            <a:off x="4784436" y="2152084"/>
            <a:ext cx="5443" cy="296496"/>
          </a:xfrm>
          <a:prstGeom prst="line">
            <a:avLst/>
          </a:prstGeom>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46387829-B473-4E3E-9E57-8B21300C1518}"/>
              </a:ext>
            </a:extLst>
          </p:cNvPr>
          <p:cNvCxnSpPr>
            <a:cxnSpLocks/>
            <a:endCxn id="76" idx="0"/>
          </p:cNvCxnSpPr>
          <p:nvPr/>
        </p:nvCxnSpPr>
        <p:spPr>
          <a:xfrm>
            <a:off x="10017660" y="2151601"/>
            <a:ext cx="0" cy="296979"/>
          </a:xfrm>
          <a:prstGeom prst="line">
            <a:avLst/>
          </a:prstGeom>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F97AB6AE-2DE0-473B-A431-DAA5C491272E}"/>
              </a:ext>
            </a:extLst>
          </p:cNvPr>
          <p:cNvSpPr txBox="1"/>
          <p:nvPr/>
        </p:nvSpPr>
        <p:spPr>
          <a:xfrm>
            <a:off x="277091" y="3347942"/>
            <a:ext cx="2294230" cy="2585323"/>
          </a:xfrm>
          <a:prstGeom prst="rect">
            <a:avLst/>
          </a:prstGeom>
          <a:noFill/>
        </p:spPr>
        <p:txBody>
          <a:bodyPr wrap="square" rtlCol="0">
            <a:spAutoFit/>
          </a:bodyPr>
          <a:lstStyle/>
          <a:p>
            <a:pPr marL="285750" indent="-285750">
              <a:buFontTx/>
              <a:buChar char="-"/>
            </a:pPr>
            <a:r>
              <a:rPr lang="en-US" sz="1600" b="1" dirty="0"/>
              <a:t>Eclipse </a:t>
            </a:r>
            <a:r>
              <a:rPr lang="en-US" sz="1600" dirty="0"/>
              <a:t>development tools is Obsolete </a:t>
            </a:r>
          </a:p>
          <a:p>
            <a:pPr marL="285750" indent="-285750">
              <a:buFontTx/>
              <a:buChar char="-"/>
            </a:pPr>
            <a:r>
              <a:rPr lang="en-US" sz="1600" dirty="0"/>
              <a:t>It is no longer supported by the SAP</a:t>
            </a:r>
          </a:p>
          <a:p>
            <a:pPr marL="285750" indent="-285750">
              <a:buFontTx/>
              <a:buChar char="-"/>
            </a:pPr>
            <a:r>
              <a:rPr lang="en-US" sz="1600" dirty="0"/>
              <a:t>But we can still use it for local development in our system.</a:t>
            </a:r>
          </a:p>
          <a:p>
            <a:pPr marL="285750" indent="-285750">
              <a:buFontTx/>
              <a:buChar char="-"/>
            </a:pPr>
            <a:r>
              <a:rPr lang="en-US" sz="1600" dirty="0"/>
              <a:t>This tool is a Dead technology.</a:t>
            </a:r>
          </a:p>
          <a:p>
            <a:endParaRPr lang="en-US" dirty="0"/>
          </a:p>
        </p:txBody>
      </p:sp>
      <p:sp>
        <p:nvSpPr>
          <p:cNvPr id="88" name="TextBox 87">
            <a:extLst>
              <a:ext uri="{FF2B5EF4-FFF2-40B4-BE49-F238E27FC236}">
                <a16:creationId xmlns:a16="http://schemas.microsoft.com/office/drawing/2014/main" id="{7E8919ED-4396-416E-8575-877A7517F743}"/>
              </a:ext>
            </a:extLst>
          </p:cNvPr>
          <p:cNvSpPr txBox="1"/>
          <p:nvPr/>
        </p:nvSpPr>
        <p:spPr>
          <a:xfrm>
            <a:off x="5792953" y="2500787"/>
            <a:ext cx="1791855" cy="584775"/>
          </a:xfrm>
          <a:prstGeom prst="rect">
            <a:avLst/>
          </a:prstGeom>
          <a:noFill/>
        </p:spPr>
        <p:txBody>
          <a:bodyPr wrap="square" rtlCol="0">
            <a:spAutoFit/>
          </a:bodyPr>
          <a:lstStyle/>
          <a:p>
            <a:r>
              <a:rPr lang="en-US" sz="1600" dirty="0"/>
              <a:t>SAP Web IDE comes in two type</a:t>
            </a:r>
          </a:p>
        </p:txBody>
      </p:sp>
      <p:sp>
        <p:nvSpPr>
          <p:cNvPr id="92" name="Rounded Rectangle 9">
            <a:extLst>
              <a:ext uri="{FF2B5EF4-FFF2-40B4-BE49-F238E27FC236}">
                <a16:creationId xmlns:a16="http://schemas.microsoft.com/office/drawing/2014/main" id="{8241B174-53E7-43E1-9AA7-FBB120671655}"/>
              </a:ext>
            </a:extLst>
          </p:cNvPr>
          <p:cNvSpPr/>
          <p:nvPr/>
        </p:nvSpPr>
        <p:spPr>
          <a:xfrm>
            <a:off x="5410764" y="3416033"/>
            <a:ext cx="1676400" cy="438818"/>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Arial" pitchFamily="34" charset="0"/>
                <a:cs typeface="Arial" pitchFamily="34" charset="0"/>
              </a:rPr>
              <a:t>Web IDE Full-Stack</a:t>
            </a:r>
          </a:p>
        </p:txBody>
      </p:sp>
      <p:pic>
        <p:nvPicPr>
          <p:cNvPr id="93" name="Picture 4" descr="SAP Web IDE (@SAPWebIDE) | Twitter">
            <a:extLst>
              <a:ext uri="{FF2B5EF4-FFF2-40B4-BE49-F238E27FC236}">
                <a16:creationId xmlns:a16="http://schemas.microsoft.com/office/drawing/2014/main" id="{026B9895-B78B-40D8-9D55-BBA1F130427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75989" y="1146973"/>
            <a:ext cx="976677" cy="950806"/>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descr="eclipse IDE Java development software free download for your computer">
            <a:extLst>
              <a:ext uri="{FF2B5EF4-FFF2-40B4-BE49-F238E27FC236}">
                <a16:creationId xmlns:a16="http://schemas.microsoft.com/office/drawing/2014/main" id="{AA959762-988B-43D4-82CB-AB1BD3AF016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15710" y="1342956"/>
            <a:ext cx="1165580" cy="558840"/>
          </a:xfrm>
          <a:prstGeom prst="rect">
            <a:avLst/>
          </a:prstGeom>
          <a:noFill/>
          <a:extLst>
            <a:ext uri="{909E8E84-426E-40DD-AFC4-6F175D3DCCD1}">
              <a14:hiddenFill xmlns:a14="http://schemas.microsoft.com/office/drawing/2010/main">
                <a:solidFill>
                  <a:srgbClr val="FFFFFF"/>
                </a:solidFill>
              </a14:hiddenFill>
            </a:ext>
          </a:extLst>
        </p:spPr>
      </p:pic>
      <p:pic>
        <p:nvPicPr>
          <p:cNvPr id="3086" name="Picture 14" descr="SAP Discovery Center - Business Application Studio">
            <a:extLst>
              <a:ext uri="{FF2B5EF4-FFF2-40B4-BE49-F238E27FC236}">
                <a16:creationId xmlns:a16="http://schemas.microsoft.com/office/drawing/2014/main" id="{65F85CA3-733E-44D1-89E7-925E4F93E4C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984114" y="930220"/>
            <a:ext cx="1111233" cy="1111233"/>
          </a:xfrm>
          <a:prstGeom prst="rect">
            <a:avLst/>
          </a:prstGeom>
          <a:noFill/>
          <a:extLst>
            <a:ext uri="{909E8E84-426E-40DD-AFC4-6F175D3DCCD1}">
              <a14:hiddenFill xmlns:a14="http://schemas.microsoft.com/office/drawing/2010/main">
                <a:solidFill>
                  <a:srgbClr val="FFFFFF"/>
                </a:solidFill>
              </a14:hiddenFill>
            </a:ext>
          </a:extLst>
        </p:spPr>
      </p:pic>
      <p:sp>
        <p:nvSpPr>
          <p:cNvPr id="96" name="TextBox 95">
            <a:extLst>
              <a:ext uri="{FF2B5EF4-FFF2-40B4-BE49-F238E27FC236}">
                <a16:creationId xmlns:a16="http://schemas.microsoft.com/office/drawing/2014/main" id="{5B25CF59-B2C1-49FC-9138-D6E2CB72C1BC}"/>
              </a:ext>
            </a:extLst>
          </p:cNvPr>
          <p:cNvSpPr txBox="1"/>
          <p:nvPr/>
        </p:nvSpPr>
        <p:spPr>
          <a:xfrm>
            <a:off x="5519422" y="3843257"/>
            <a:ext cx="3398805" cy="2831544"/>
          </a:xfrm>
          <a:prstGeom prst="rect">
            <a:avLst/>
          </a:prstGeom>
          <a:noFill/>
        </p:spPr>
        <p:txBody>
          <a:bodyPr wrap="square" rtlCol="0">
            <a:spAutoFit/>
          </a:bodyPr>
          <a:lstStyle/>
          <a:p>
            <a:pPr marL="285750" indent="-285750">
              <a:buFontTx/>
              <a:buChar char="-"/>
            </a:pPr>
            <a:r>
              <a:rPr lang="en-US" sz="1600" b="1" dirty="0"/>
              <a:t>S</a:t>
            </a:r>
            <a:r>
              <a:rPr lang="en-US" sz="1600" b="1" i="0" dirty="0">
                <a:effectLst/>
              </a:rPr>
              <a:t>AP Web IDE Full-Stack</a:t>
            </a:r>
            <a:r>
              <a:rPr lang="en-US" sz="1600" b="0" i="0" dirty="0">
                <a:effectLst/>
              </a:rPr>
              <a:t> runs on SAP Cloud Platform</a:t>
            </a:r>
          </a:p>
          <a:p>
            <a:pPr marL="285750" indent="-285750">
              <a:buFontTx/>
              <a:buChar char="-"/>
            </a:pPr>
            <a:r>
              <a:rPr lang="en-US" sz="1600" dirty="0"/>
              <a:t>I</a:t>
            </a:r>
            <a:r>
              <a:rPr lang="en-US" sz="1600" b="0" i="0" dirty="0">
                <a:effectLst/>
              </a:rPr>
              <a:t>t needs no installation</a:t>
            </a:r>
          </a:p>
          <a:p>
            <a:pPr marL="285750" indent="-285750">
              <a:buFontTx/>
              <a:buChar char="-"/>
            </a:pPr>
            <a:r>
              <a:rPr lang="en-US" sz="1600" b="0" i="0" dirty="0">
                <a:effectLst/>
              </a:rPr>
              <a:t>It allows you to integrate with other services that run on the platform  </a:t>
            </a:r>
          </a:p>
          <a:p>
            <a:pPr marL="742950" lvl="1" indent="-285750">
              <a:buFontTx/>
              <a:buChar char="-"/>
            </a:pPr>
            <a:r>
              <a:rPr lang="en-US" sz="1600" b="0" i="0" dirty="0">
                <a:effectLst/>
              </a:rPr>
              <a:t>SAP Fiori Cloud apps</a:t>
            </a:r>
          </a:p>
          <a:p>
            <a:pPr marL="742950" lvl="1" indent="-285750">
              <a:buFontTx/>
              <a:buChar char="-"/>
            </a:pPr>
            <a:r>
              <a:rPr lang="en-US" sz="1600" b="0" i="0" dirty="0">
                <a:effectLst/>
              </a:rPr>
              <a:t>Git integration</a:t>
            </a:r>
          </a:p>
          <a:p>
            <a:pPr marL="742950" lvl="1" indent="-285750">
              <a:buFontTx/>
              <a:buChar char="-"/>
            </a:pPr>
            <a:r>
              <a:rPr lang="en-US" sz="1600" b="0" i="0" dirty="0">
                <a:effectLst/>
              </a:rPr>
              <a:t>mobile services</a:t>
            </a:r>
          </a:p>
          <a:p>
            <a:pPr marL="742950" lvl="1" indent="-285750">
              <a:buFontTx/>
              <a:buChar char="-"/>
            </a:pPr>
            <a:r>
              <a:rPr lang="en-US" sz="1600" b="0" i="0" dirty="0">
                <a:effectLst/>
              </a:rPr>
              <a:t>IoT services and more</a:t>
            </a:r>
            <a:r>
              <a:rPr lang="en-US" sz="1600" b="0" i="0" dirty="0">
                <a:effectLst/>
                <a:latin typeface="adobe-clean"/>
              </a:rPr>
              <a:t>.</a:t>
            </a:r>
            <a:endParaRPr lang="en-US" sz="1600" dirty="0"/>
          </a:p>
          <a:p>
            <a:endParaRPr lang="en-US" dirty="0"/>
          </a:p>
        </p:txBody>
      </p:sp>
      <p:sp>
        <p:nvSpPr>
          <p:cNvPr id="99" name="TextBox 98">
            <a:extLst>
              <a:ext uri="{FF2B5EF4-FFF2-40B4-BE49-F238E27FC236}">
                <a16:creationId xmlns:a16="http://schemas.microsoft.com/office/drawing/2014/main" id="{5050918B-FD44-4B34-A132-E83652609F21}"/>
              </a:ext>
            </a:extLst>
          </p:cNvPr>
          <p:cNvSpPr txBox="1"/>
          <p:nvPr/>
        </p:nvSpPr>
        <p:spPr>
          <a:xfrm>
            <a:off x="2690432" y="3895465"/>
            <a:ext cx="2949483" cy="2092881"/>
          </a:xfrm>
          <a:prstGeom prst="rect">
            <a:avLst/>
          </a:prstGeom>
          <a:noFill/>
        </p:spPr>
        <p:txBody>
          <a:bodyPr wrap="square" rtlCol="0">
            <a:spAutoFit/>
          </a:bodyPr>
          <a:lstStyle/>
          <a:p>
            <a:pPr marL="285750" indent="-285750">
              <a:buFontTx/>
              <a:buChar char="-"/>
            </a:pPr>
            <a:r>
              <a:rPr lang="en-US" sz="1600" dirty="0">
                <a:solidFill>
                  <a:srgbClr val="333333"/>
                </a:solidFill>
              </a:rPr>
              <a:t>It Installs in our local system and runs on the browser.</a:t>
            </a:r>
          </a:p>
          <a:p>
            <a:pPr marL="285750" indent="-285750">
              <a:buFontTx/>
              <a:buChar char="-"/>
            </a:pPr>
            <a:r>
              <a:rPr lang="en-US" sz="1600" dirty="0">
                <a:solidFill>
                  <a:srgbClr val="333333"/>
                </a:solidFill>
              </a:rPr>
              <a:t>It requires JAVA 1.8 to be installed in system.</a:t>
            </a:r>
          </a:p>
          <a:p>
            <a:pPr marL="285750" indent="-285750">
              <a:buFontTx/>
              <a:buChar char="-"/>
            </a:pPr>
            <a:r>
              <a:rPr lang="en-US" sz="1600" dirty="0">
                <a:solidFill>
                  <a:srgbClr val="333333"/>
                </a:solidFill>
              </a:rPr>
              <a:t>It runs offline.</a:t>
            </a:r>
          </a:p>
          <a:p>
            <a:pPr marL="285750" indent="-285750">
              <a:buFontTx/>
              <a:buChar char="-"/>
            </a:pPr>
            <a:r>
              <a:rPr lang="en-US" sz="1600" dirty="0">
                <a:solidFill>
                  <a:srgbClr val="333333"/>
                </a:solidFill>
              </a:rPr>
              <a:t>Support for Web IDE is also stopped by SAP in 2019.</a:t>
            </a:r>
          </a:p>
          <a:p>
            <a:endParaRPr lang="en-US" dirty="0"/>
          </a:p>
        </p:txBody>
      </p:sp>
      <p:sp>
        <p:nvSpPr>
          <p:cNvPr id="100" name="TextBox 99">
            <a:extLst>
              <a:ext uri="{FF2B5EF4-FFF2-40B4-BE49-F238E27FC236}">
                <a16:creationId xmlns:a16="http://schemas.microsoft.com/office/drawing/2014/main" id="{2964B8BC-AE0B-4503-B49C-34EB2D72810F}"/>
              </a:ext>
            </a:extLst>
          </p:cNvPr>
          <p:cNvSpPr txBox="1"/>
          <p:nvPr/>
        </p:nvSpPr>
        <p:spPr>
          <a:xfrm>
            <a:off x="8709891" y="3362805"/>
            <a:ext cx="2964873" cy="2554545"/>
          </a:xfrm>
          <a:prstGeom prst="rect">
            <a:avLst/>
          </a:prstGeom>
          <a:noFill/>
        </p:spPr>
        <p:txBody>
          <a:bodyPr wrap="square" rtlCol="0">
            <a:spAutoFit/>
          </a:bodyPr>
          <a:lstStyle/>
          <a:p>
            <a:pPr marL="285750" indent="-285750">
              <a:buFontTx/>
              <a:buChar char="-"/>
            </a:pPr>
            <a:r>
              <a:rPr lang="en-US" sz="1600" b="1" i="0" dirty="0">
                <a:effectLst/>
              </a:rPr>
              <a:t>SAP Business Application Studio </a:t>
            </a:r>
            <a:r>
              <a:rPr lang="en-US" sz="1600" b="0" i="0" dirty="0">
                <a:effectLst/>
              </a:rPr>
              <a:t>is the next generation of the iconic SAP Web IDE.</a:t>
            </a:r>
          </a:p>
          <a:p>
            <a:pPr marL="285750" indent="-285750">
              <a:buFontTx/>
              <a:buChar char="-"/>
            </a:pPr>
            <a:r>
              <a:rPr lang="en-US" sz="1600" dirty="0"/>
              <a:t>It </a:t>
            </a:r>
            <a:r>
              <a:rPr lang="en-US" sz="1600" b="0" i="0" dirty="0">
                <a:effectLst/>
              </a:rPr>
              <a:t>comes out of the box with predefined set of development environments – </a:t>
            </a:r>
            <a:r>
              <a:rPr lang="en-US" sz="1600" b="1" i="0" dirty="0">
                <a:effectLst/>
              </a:rPr>
              <a:t>Dev-Spaces</a:t>
            </a:r>
            <a:r>
              <a:rPr lang="en-US" sz="1600" b="0" i="0" dirty="0">
                <a:effectLst/>
              </a:rPr>
              <a:t> </a:t>
            </a:r>
            <a:r>
              <a:rPr lang="en-US" sz="1400" b="0" i="0" dirty="0">
                <a:effectLst/>
              </a:rPr>
              <a:t>(</a:t>
            </a:r>
            <a:r>
              <a:rPr lang="en-US" sz="1600" b="0" i="0" dirty="0">
                <a:solidFill>
                  <a:srgbClr val="3C3C3C"/>
                </a:solidFill>
                <a:effectLst/>
              </a:rPr>
              <a:t>virtual machine on the cloud) tailored for developing SAP business scenarios.</a:t>
            </a:r>
            <a:r>
              <a:rPr lang="en-US" sz="1600" b="0" i="0" dirty="0">
                <a:solidFill>
                  <a:srgbClr val="3C3C3C"/>
                </a:solidFill>
                <a:effectLst/>
                <a:latin typeface="SAPRegular"/>
              </a:rPr>
              <a:t> </a:t>
            </a:r>
            <a:endParaRPr lang="en-US" sz="1600" dirty="0"/>
          </a:p>
        </p:txBody>
      </p:sp>
      <p:sp>
        <p:nvSpPr>
          <p:cNvPr id="101" name="TextBox 100">
            <a:extLst>
              <a:ext uri="{FF2B5EF4-FFF2-40B4-BE49-F238E27FC236}">
                <a16:creationId xmlns:a16="http://schemas.microsoft.com/office/drawing/2014/main" id="{5A44D5DC-5D09-47E6-8B82-FCCCD145203E}"/>
              </a:ext>
            </a:extLst>
          </p:cNvPr>
          <p:cNvSpPr txBox="1"/>
          <p:nvPr/>
        </p:nvSpPr>
        <p:spPr>
          <a:xfrm>
            <a:off x="10388241" y="1317523"/>
            <a:ext cx="1741772" cy="1077218"/>
          </a:xfrm>
          <a:prstGeom prst="rect">
            <a:avLst/>
          </a:prstGeom>
          <a:noFill/>
        </p:spPr>
        <p:txBody>
          <a:bodyPr wrap="square" rtlCol="0">
            <a:spAutoFit/>
          </a:bodyPr>
          <a:lstStyle/>
          <a:p>
            <a:r>
              <a:rPr lang="en-US" sz="1600" dirty="0"/>
              <a:t>BAS is the latest technology provided by SAP for Development</a:t>
            </a:r>
          </a:p>
        </p:txBody>
      </p:sp>
      <p:cxnSp>
        <p:nvCxnSpPr>
          <p:cNvPr id="106" name="Connector: Elbow 105">
            <a:extLst>
              <a:ext uri="{FF2B5EF4-FFF2-40B4-BE49-F238E27FC236}">
                <a16:creationId xmlns:a16="http://schemas.microsoft.com/office/drawing/2014/main" id="{B3E95837-0C2F-4022-9882-A6190A502469}"/>
              </a:ext>
            </a:extLst>
          </p:cNvPr>
          <p:cNvCxnSpPr>
            <a:stCxn id="75" idx="2"/>
            <a:endCxn id="21" idx="0"/>
          </p:cNvCxnSpPr>
          <p:nvPr/>
        </p:nvCxnSpPr>
        <p:spPr>
          <a:xfrm rot="5400000">
            <a:off x="4227590" y="2842149"/>
            <a:ext cx="266669" cy="857910"/>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108" name="Connector: Elbow 107">
            <a:extLst>
              <a:ext uri="{FF2B5EF4-FFF2-40B4-BE49-F238E27FC236}">
                <a16:creationId xmlns:a16="http://schemas.microsoft.com/office/drawing/2014/main" id="{1187F20D-A804-4B1B-87BD-8F30DE837BC6}"/>
              </a:ext>
            </a:extLst>
          </p:cNvPr>
          <p:cNvCxnSpPr>
            <a:stCxn id="92" idx="0"/>
            <a:endCxn id="75" idx="2"/>
          </p:cNvCxnSpPr>
          <p:nvPr/>
        </p:nvCxnSpPr>
        <p:spPr>
          <a:xfrm rot="16200000" flipV="1">
            <a:off x="5380291" y="2547359"/>
            <a:ext cx="278263" cy="1459085"/>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29" name="Title 3">
            <a:extLst>
              <a:ext uri="{FF2B5EF4-FFF2-40B4-BE49-F238E27FC236}">
                <a16:creationId xmlns:a16="http://schemas.microsoft.com/office/drawing/2014/main" id="{67DB298D-8F68-4C65-B29D-BF7B09937871}"/>
              </a:ext>
            </a:extLst>
          </p:cNvPr>
          <p:cNvSpPr txBox="1">
            <a:spLocks/>
          </p:cNvSpPr>
          <p:nvPr/>
        </p:nvSpPr>
        <p:spPr>
          <a:xfrm>
            <a:off x="261764" y="188640"/>
            <a:ext cx="7773872"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UI5 Development Tools</a:t>
            </a:r>
          </a:p>
        </p:txBody>
      </p:sp>
      <p:sp>
        <p:nvSpPr>
          <p:cNvPr id="32" name="Footer Placeholder 45">
            <a:extLst>
              <a:ext uri="{FF2B5EF4-FFF2-40B4-BE49-F238E27FC236}">
                <a16:creationId xmlns:a16="http://schemas.microsoft.com/office/drawing/2014/main" id="{D4FBD4D0-D2D2-431A-AD33-F5A0C6720DE9}"/>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7252868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3AD054B-075C-42B8-8D63-FFEAAA58EB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62" name="Title 3">
            <a:extLst>
              <a:ext uri="{FF2B5EF4-FFF2-40B4-BE49-F238E27FC236}">
                <a16:creationId xmlns:a16="http://schemas.microsoft.com/office/drawing/2014/main" id="{690FA5FF-16F0-4864-87FB-D48F9E88EB03}"/>
              </a:ext>
            </a:extLst>
          </p:cNvPr>
          <p:cNvSpPr txBox="1">
            <a:spLocks/>
          </p:cNvSpPr>
          <p:nvPr/>
        </p:nvSpPr>
        <p:spPr>
          <a:xfrm>
            <a:off x="261763" y="188640"/>
            <a:ext cx="10663411"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Installation of the Development Tools</a:t>
            </a:r>
          </a:p>
        </p:txBody>
      </p:sp>
      <p:sp>
        <p:nvSpPr>
          <p:cNvPr id="67" name="TextBox 66">
            <a:extLst>
              <a:ext uri="{FF2B5EF4-FFF2-40B4-BE49-F238E27FC236}">
                <a16:creationId xmlns:a16="http://schemas.microsoft.com/office/drawing/2014/main" id="{CE8D508C-F6C9-4AD2-A518-16D799238DF1}"/>
              </a:ext>
            </a:extLst>
          </p:cNvPr>
          <p:cNvSpPr txBox="1"/>
          <p:nvPr/>
        </p:nvSpPr>
        <p:spPr>
          <a:xfrm>
            <a:off x="261764" y="779090"/>
            <a:ext cx="11579254" cy="5906617"/>
          </a:xfrm>
          <a:prstGeom prst="rect">
            <a:avLst/>
          </a:prstGeom>
          <a:noFill/>
        </p:spPr>
        <p:txBody>
          <a:bodyPr wrap="square">
            <a:spAutoFit/>
          </a:bodyPr>
          <a:lstStyle/>
          <a:p>
            <a:pPr defTabSz="914126"/>
            <a:r>
              <a:rPr lang="en-US" sz="1799" b="1" u="sng" dirty="0">
                <a:solidFill>
                  <a:prstClr val="black"/>
                </a:solidFill>
                <a:latin typeface="Calibri"/>
              </a:rPr>
              <a:t>VS code:</a:t>
            </a:r>
          </a:p>
          <a:p>
            <a:pPr defTabSz="914126"/>
            <a:r>
              <a:rPr lang="en-US" sz="1799" b="1" dirty="0">
                <a:solidFill>
                  <a:prstClr val="black"/>
                </a:solidFill>
                <a:latin typeface="Calibri"/>
              </a:rPr>
              <a:t>VS code </a:t>
            </a:r>
            <a:r>
              <a:rPr lang="en-US" sz="1799" dirty="0">
                <a:solidFill>
                  <a:prstClr val="black"/>
                </a:solidFill>
                <a:latin typeface="Calibri"/>
              </a:rPr>
              <a:t>a open source development tool (IDE) by Microsoft for developer community. Billions of developers across industry use this tool for all kinds of development (web, android, ERP apps, Fiori). Hence SAP also recommend to follow industry best practice. The BAS is a copy of VS Code (local BAS). If you adopt VS Code, you don’t need to buy SAP BAS subscription so it’s a cost saving for company.</a:t>
            </a:r>
          </a:p>
          <a:p>
            <a:pPr defTabSz="914126"/>
            <a:endParaRPr lang="en-US" sz="1799" dirty="0">
              <a:solidFill>
                <a:prstClr val="black"/>
              </a:solidFill>
              <a:latin typeface="Calibri"/>
            </a:endParaRPr>
          </a:p>
          <a:p>
            <a:pPr defTabSz="914126"/>
            <a:r>
              <a:rPr lang="en-US" sz="1799" b="1" dirty="0">
                <a:solidFill>
                  <a:prstClr val="black"/>
                </a:solidFill>
                <a:latin typeface="Calibri"/>
              </a:rPr>
              <a:t>Pre-requisites</a:t>
            </a:r>
          </a:p>
          <a:p>
            <a:pPr marL="342900" indent="-342900" defTabSz="914126">
              <a:buAutoNum type="arabicPeriod"/>
            </a:pPr>
            <a:r>
              <a:rPr lang="en-US" sz="1799" dirty="0">
                <a:solidFill>
                  <a:prstClr val="black"/>
                </a:solidFill>
                <a:latin typeface="Calibri"/>
              </a:rPr>
              <a:t>Node JS to be installed (min v10) – </a:t>
            </a:r>
            <a:r>
              <a:rPr lang="en-US" sz="1799" b="1" dirty="0">
                <a:solidFill>
                  <a:prstClr val="black"/>
                </a:solidFill>
                <a:latin typeface="Calibri"/>
              </a:rPr>
              <a:t>node –v</a:t>
            </a:r>
          </a:p>
          <a:p>
            <a:pPr marL="342900" indent="-342900" defTabSz="914126">
              <a:buAutoNum type="arabicPeriod"/>
            </a:pPr>
            <a:r>
              <a:rPr lang="en-US" sz="1799" dirty="0">
                <a:solidFill>
                  <a:prstClr val="black"/>
                </a:solidFill>
                <a:latin typeface="Calibri"/>
              </a:rPr>
              <a:t>Download and install NodeJS from </a:t>
            </a:r>
            <a:r>
              <a:rPr lang="en-US" sz="1799" dirty="0">
                <a:solidFill>
                  <a:prstClr val="black"/>
                </a:solidFill>
                <a:latin typeface="Calibri"/>
                <a:hlinkClick r:id="rId3"/>
              </a:rPr>
              <a:t>here</a:t>
            </a:r>
            <a:endParaRPr lang="en-US" sz="1799" dirty="0">
              <a:solidFill>
                <a:prstClr val="black"/>
              </a:solidFill>
              <a:latin typeface="Calibri"/>
            </a:endParaRPr>
          </a:p>
          <a:p>
            <a:pPr marL="342900" indent="-342900" defTabSz="914126">
              <a:buAutoNum type="arabicPeriod"/>
            </a:pPr>
            <a:r>
              <a:rPr lang="en-US" sz="1799" dirty="0">
                <a:solidFill>
                  <a:prstClr val="black"/>
                </a:solidFill>
                <a:latin typeface="Calibri"/>
              </a:rPr>
              <a:t>We need to install SAP UI5 tooling used by Node JS (support module to work with ui5 apps) – </a:t>
            </a:r>
            <a:r>
              <a:rPr lang="en-US" sz="1799" b="1" dirty="0">
                <a:solidFill>
                  <a:prstClr val="black"/>
                </a:solidFill>
                <a:latin typeface="Calibri"/>
              </a:rPr>
              <a:t>npm install –g @ui5/cli</a:t>
            </a:r>
          </a:p>
          <a:p>
            <a:pPr defTabSz="914126"/>
            <a:endParaRPr lang="en-US" sz="1799" dirty="0">
              <a:solidFill>
                <a:prstClr val="black"/>
              </a:solidFill>
              <a:latin typeface="Calibri"/>
            </a:endParaRPr>
          </a:p>
          <a:p>
            <a:pPr defTabSz="914126"/>
            <a:r>
              <a:rPr lang="en-US" sz="1799" dirty="0">
                <a:solidFill>
                  <a:prstClr val="black"/>
                </a:solidFill>
                <a:latin typeface="Calibri"/>
              </a:rPr>
              <a:t>Steps to install VS Code</a:t>
            </a:r>
          </a:p>
          <a:p>
            <a:pPr marL="342900" indent="-342900" defTabSz="914126">
              <a:buAutoNum type="arabicPeriod"/>
            </a:pPr>
            <a:r>
              <a:rPr lang="en-US" sz="1799" dirty="0">
                <a:solidFill>
                  <a:prstClr val="black"/>
                </a:solidFill>
                <a:latin typeface="Calibri"/>
              </a:rPr>
              <a:t>Download and install VS Code for free from </a:t>
            </a:r>
            <a:r>
              <a:rPr lang="en-US" sz="1799" dirty="0">
                <a:solidFill>
                  <a:prstClr val="black"/>
                </a:solidFill>
                <a:latin typeface="Calibri"/>
                <a:hlinkClick r:id="rId4"/>
              </a:rPr>
              <a:t>here</a:t>
            </a:r>
            <a:endParaRPr lang="en-US" sz="1799" dirty="0">
              <a:solidFill>
                <a:prstClr val="black"/>
              </a:solidFill>
              <a:latin typeface="Calibri"/>
            </a:endParaRPr>
          </a:p>
          <a:p>
            <a:pPr marL="342900" indent="-342900" defTabSz="914126">
              <a:buAutoNum type="arabicPeriod"/>
            </a:pPr>
            <a:r>
              <a:rPr lang="en-US" sz="1799" dirty="0">
                <a:solidFill>
                  <a:prstClr val="black"/>
                </a:solidFill>
                <a:latin typeface="Calibri"/>
              </a:rPr>
              <a:t>Open the VS Code</a:t>
            </a:r>
          </a:p>
          <a:p>
            <a:pPr marL="342900" indent="-342900" defTabSz="914126">
              <a:buAutoNum type="arabicPeriod"/>
            </a:pPr>
            <a:r>
              <a:rPr lang="en-US" sz="1799" dirty="0">
                <a:solidFill>
                  <a:prstClr val="black"/>
                </a:solidFill>
                <a:latin typeface="Calibri"/>
              </a:rPr>
              <a:t>Add A folder C:\UI5 Project\</a:t>
            </a:r>
            <a:r>
              <a:rPr lang="en-US" sz="1799" b="1" dirty="0">
                <a:solidFill>
                  <a:prstClr val="black"/>
                </a:solidFill>
                <a:latin typeface="Calibri"/>
              </a:rPr>
              <a:t>basics </a:t>
            </a:r>
            <a:r>
              <a:rPr lang="en-US" sz="1799" b="1" dirty="0">
                <a:solidFill>
                  <a:prstClr val="black"/>
                </a:solidFill>
                <a:latin typeface="Calibri"/>
                <a:sym typeface="Wingdings" panose="05000000000000000000" pitchFamily="2" charset="2"/>
              </a:rPr>
              <a:t> project name</a:t>
            </a:r>
          </a:p>
          <a:p>
            <a:pPr marL="342900" indent="-342900" defTabSz="914126">
              <a:buAutoNum type="arabicPeriod"/>
            </a:pPr>
            <a:r>
              <a:rPr lang="en-US" sz="1799" dirty="0">
                <a:solidFill>
                  <a:prstClr val="black"/>
                </a:solidFill>
                <a:latin typeface="Calibri"/>
                <a:sym typeface="Wingdings" panose="05000000000000000000" pitchFamily="2" charset="2"/>
              </a:rPr>
              <a:t>Create webapp/index.html file and same content like Web IDE</a:t>
            </a:r>
          </a:p>
          <a:p>
            <a:pPr marL="342900" indent="-342900" defTabSz="914126">
              <a:buAutoNum type="arabicPeriod"/>
            </a:pPr>
            <a:r>
              <a:rPr lang="en-US" sz="1799" dirty="0">
                <a:solidFill>
                  <a:prstClr val="black"/>
                </a:solidFill>
                <a:latin typeface="Calibri"/>
              </a:rPr>
              <a:t>Run following command by opening terminal in VS Code and </a:t>
            </a:r>
            <a:r>
              <a:rPr lang="en-US" sz="1799" b="1" dirty="0">
                <a:solidFill>
                  <a:prstClr val="black"/>
                </a:solidFill>
                <a:latin typeface="Calibri"/>
              </a:rPr>
              <a:t>go inside project directory</a:t>
            </a:r>
          </a:p>
          <a:p>
            <a:pPr marL="742950" lvl="1" indent="-285750" defTabSz="914126">
              <a:buFont typeface="Arial" panose="020B0604020202020204" pitchFamily="34" charset="0"/>
              <a:buChar char="•"/>
            </a:pPr>
            <a:r>
              <a:rPr lang="en-US" sz="1799" b="1" dirty="0">
                <a:solidFill>
                  <a:prstClr val="black"/>
                </a:solidFill>
                <a:latin typeface="Calibri"/>
              </a:rPr>
              <a:t>npm init</a:t>
            </a:r>
          </a:p>
          <a:p>
            <a:pPr marL="742950" lvl="1" indent="-285750" defTabSz="914126">
              <a:buFont typeface="Arial" panose="020B0604020202020204" pitchFamily="34" charset="0"/>
              <a:buChar char="•"/>
            </a:pPr>
            <a:r>
              <a:rPr lang="en-US" sz="1799" b="1" dirty="0">
                <a:solidFill>
                  <a:prstClr val="black"/>
                </a:solidFill>
                <a:latin typeface="Calibri"/>
              </a:rPr>
              <a:t>ui5 init</a:t>
            </a:r>
          </a:p>
          <a:p>
            <a:pPr defTabSz="914126"/>
            <a:r>
              <a:rPr lang="en-US" sz="1799" dirty="0">
                <a:solidFill>
                  <a:prstClr val="black"/>
                </a:solidFill>
                <a:latin typeface="Calibri"/>
              </a:rPr>
              <a:t>6. Inside the webapp folder, create a file </a:t>
            </a:r>
            <a:r>
              <a:rPr lang="en-US" sz="1799" b="1" dirty="0">
                <a:solidFill>
                  <a:prstClr val="black"/>
                </a:solidFill>
                <a:latin typeface="Calibri"/>
              </a:rPr>
              <a:t>manifest.json      </a:t>
            </a:r>
          </a:p>
          <a:p>
            <a:pPr defTabSz="914126"/>
            <a:r>
              <a:rPr lang="en-US" sz="1799" dirty="0">
                <a:solidFill>
                  <a:prstClr val="black"/>
                </a:solidFill>
                <a:latin typeface="Calibri"/>
              </a:rPr>
              <a:t>7.</a:t>
            </a:r>
            <a:r>
              <a:rPr lang="en-US" sz="1799" b="1" dirty="0">
                <a:solidFill>
                  <a:prstClr val="black"/>
                </a:solidFill>
                <a:latin typeface="Calibri"/>
              </a:rPr>
              <a:t> </a:t>
            </a:r>
            <a:r>
              <a:rPr lang="en-US" sz="1799" dirty="0">
                <a:solidFill>
                  <a:prstClr val="black"/>
                </a:solidFill>
                <a:latin typeface="Calibri"/>
              </a:rPr>
              <a:t>Start web server using command </a:t>
            </a:r>
            <a:r>
              <a:rPr lang="en-US" sz="1799" b="1" dirty="0">
                <a:solidFill>
                  <a:prstClr val="black"/>
                </a:solidFill>
                <a:latin typeface="Calibri"/>
              </a:rPr>
              <a:t>ui5 serve</a:t>
            </a:r>
          </a:p>
        </p:txBody>
      </p:sp>
      <p:sp>
        <p:nvSpPr>
          <p:cNvPr id="7" name="Footer Placeholder 45">
            <a:extLst>
              <a:ext uri="{FF2B5EF4-FFF2-40B4-BE49-F238E27FC236}">
                <a16:creationId xmlns:a16="http://schemas.microsoft.com/office/drawing/2014/main" id="{006026A3-66EC-4297-A6F8-3DEB78689EA8}"/>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9964641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CBi Unveils Web-based Solution For MSMEs - National Economy Newspaper">
            <a:extLst>
              <a:ext uri="{FF2B5EF4-FFF2-40B4-BE49-F238E27FC236}">
                <a16:creationId xmlns:a16="http://schemas.microsoft.com/office/drawing/2014/main" id="{6917D961-EAAF-4D89-881E-F323961738A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839739" y="778663"/>
            <a:ext cx="2325255" cy="1807927"/>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33AD054B-075C-42B8-8D63-FFEAAA58EBE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9" name="Title 3">
            <a:extLst>
              <a:ext uri="{FF2B5EF4-FFF2-40B4-BE49-F238E27FC236}">
                <a16:creationId xmlns:a16="http://schemas.microsoft.com/office/drawing/2014/main" id="{67DB298D-8F68-4C65-B29D-BF7B09937871}"/>
              </a:ext>
            </a:extLst>
          </p:cNvPr>
          <p:cNvSpPr txBox="1">
            <a:spLocks/>
          </p:cNvSpPr>
          <p:nvPr/>
        </p:nvSpPr>
        <p:spPr>
          <a:xfrm>
            <a:off x="261764" y="168761"/>
            <a:ext cx="7773872"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UI5 Development Environment</a:t>
            </a:r>
          </a:p>
        </p:txBody>
      </p:sp>
      <p:cxnSp>
        <p:nvCxnSpPr>
          <p:cNvPr id="32" name="Straight Connector 31">
            <a:extLst>
              <a:ext uri="{FF2B5EF4-FFF2-40B4-BE49-F238E27FC236}">
                <a16:creationId xmlns:a16="http://schemas.microsoft.com/office/drawing/2014/main" id="{D402A0F8-2CF8-4D3B-B427-B54620BBD488}"/>
              </a:ext>
            </a:extLst>
          </p:cNvPr>
          <p:cNvCxnSpPr>
            <a:cxnSpLocks/>
          </p:cNvCxnSpPr>
          <p:nvPr/>
        </p:nvCxnSpPr>
        <p:spPr>
          <a:xfrm>
            <a:off x="5658011" y="914764"/>
            <a:ext cx="24123" cy="5296272"/>
          </a:xfrm>
          <a:prstGeom prst="line">
            <a:avLst/>
          </a:prstGeom>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426CEC09-65FE-429A-B46F-D37CD16CA8DF}"/>
              </a:ext>
            </a:extLst>
          </p:cNvPr>
          <p:cNvSpPr txBox="1"/>
          <p:nvPr/>
        </p:nvSpPr>
        <p:spPr>
          <a:xfrm>
            <a:off x="261764" y="914764"/>
            <a:ext cx="5904656" cy="4247317"/>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r>
              <a:rPr lang="en-US" sz="1800" b="1" dirty="0"/>
              <a:t>Local Computer</a:t>
            </a:r>
          </a:p>
          <a:p>
            <a:pPr marL="285750" indent="-285750">
              <a:buFontTx/>
              <a:buChar char="-"/>
            </a:pPr>
            <a:r>
              <a:rPr lang="en-US" dirty="0"/>
              <a:t>No internet required</a:t>
            </a:r>
          </a:p>
          <a:p>
            <a:pPr marL="285750" indent="-285750">
              <a:buFontTx/>
              <a:buChar char="-"/>
            </a:pPr>
            <a:r>
              <a:rPr lang="en-US" dirty="0"/>
              <a:t>Required admin rights to install software</a:t>
            </a:r>
          </a:p>
          <a:p>
            <a:pPr marL="285750" indent="-285750">
              <a:buFontTx/>
              <a:buChar char="-"/>
            </a:pPr>
            <a:r>
              <a:rPr lang="en-US" dirty="0"/>
              <a:t>Convenient</a:t>
            </a:r>
          </a:p>
          <a:p>
            <a:pPr marL="285750" indent="-285750">
              <a:buFontTx/>
              <a:buChar char="-"/>
            </a:pPr>
            <a:r>
              <a:rPr lang="en-US" dirty="0"/>
              <a:t>Responsible for backup</a:t>
            </a:r>
          </a:p>
          <a:p>
            <a:pPr marL="285750" indent="-285750">
              <a:buFontTx/>
              <a:buChar char="-"/>
            </a:pPr>
            <a:r>
              <a:rPr lang="en-US" dirty="0"/>
              <a:t>Faster</a:t>
            </a:r>
          </a:p>
          <a:p>
            <a:pPr marL="285750" indent="-285750">
              <a:buFontTx/>
              <a:buChar char="-"/>
            </a:pPr>
            <a:r>
              <a:rPr lang="en-US" dirty="0"/>
              <a:t>Almost no cost</a:t>
            </a:r>
          </a:p>
          <a:p>
            <a:pPr marL="285750" indent="-285750">
              <a:buFontTx/>
              <a:buChar char="-"/>
            </a:pPr>
            <a:r>
              <a:rPr lang="en-US" dirty="0"/>
              <a:t>Port application to another PC/laptop manually</a:t>
            </a:r>
          </a:p>
          <a:p>
            <a:pPr marL="285750" indent="-285750">
              <a:buFontTx/>
              <a:buChar char="-"/>
            </a:pPr>
            <a:r>
              <a:rPr lang="en-US" dirty="0"/>
              <a:t>System crash everything goes</a:t>
            </a:r>
          </a:p>
          <a:p>
            <a:pPr marL="285750" indent="-285750">
              <a:buFontTx/>
              <a:buChar char="-"/>
            </a:pPr>
            <a:r>
              <a:rPr lang="en-US" dirty="0"/>
              <a:t>Hardware cost (8 GB RAM, 100 GB, &gt; i3)</a:t>
            </a:r>
          </a:p>
          <a:p>
            <a:pPr marL="285750" indent="-285750">
              <a:buFontTx/>
              <a:buChar char="-"/>
            </a:pPr>
            <a:endParaRPr lang="en-US" sz="1800" dirty="0"/>
          </a:p>
          <a:p>
            <a:pPr marL="285750" indent="-285750">
              <a:buFontTx/>
              <a:buChar char="-"/>
            </a:pPr>
            <a:endParaRPr lang="en-US" sz="1800" dirty="0"/>
          </a:p>
          <a:p>
            <a:r>
              <a:rPr lang="en-US" sz="1800" b="1" dirty="0"/>
              <a:t>Options</a:t>
            </a:r>
          </a:p>
          <a:p>
            <a:pPr marL="342900" indent="-342900">
              <a:buAutoNum type="arabicPeriod"/>
            </a:pPr>
            <a:r>
              <a:rPr lang="en-US" sz="1800" b="1" dirty="0"/>
              <a:t>SAP WebIDE (obsolete)</a:t>
            </a:r>
          </a:p>
          <a:p>
            <a:pPr marL="342900" indent="-342900">
              <a:buAutoNum type="arabicPeriod"/>
            </a:pPr>
            <a:r>
              <a:rPr lang="en-US" sz="1800" b="1" dirty="0"/>
              <a:t>VS Code (recommend)</a:t>
            </a:r>
          </a:p>
        </p:txBody>
      </p:sp>
      <p:sp>
        <p:nvSpPr>
          <p:cNvPr id="34" name="TextBox 33">
            <a:extLst>
              <a:ext uri="{FF2B5EF4-FFF2-40B4-BE49-F238E27FC236}">
                <a16:creationId xmlns:a16="http://schemas.microsoft.com/office/drawing/2014/main" id="{9E4D2E9B-09ED-4AA9-98D3-18AB51A548AA}"/>
              </a:ext>
            </a:extLst>
          </p:cNvPr>
          <p:cNvSpPr txBox="1"/>
          <p:nvPr/>
        </p:nvSpPr>
        <p:spPr>
          <a:xfrm>
            <a:off x="5883234" y="879842"/>
            <a:ext cx="5420369" cy="3970318"/>
          </a:xfrm>
          <a:prstGeom prst="rect">
            <a:avLst/>
          </a:prstGeom>
          <a:noFill/>
        </p:spPr>
        <p:txBody>
          <a:bodyPr wrap="square" rtlCol="0">
            <a:spAutoFit/>
          </a:bodyPr>
          <a:lstStyle/>
          <a:p>
            <a:r>
              <a:rPr lang="en-US" b="1" dirty="0"/>
              <a:t>Cloud Computer</a:t>
            </a:r>
          </a:p>
          <a:p>
            <a:pPr marL="285750" indent="-285750">
              <a:buFontTx/>
              <a:buChar char="-"/>
            </a:pPr>
            <a:r>
              <a:rPr lang="en-US" dirty="0"/>
              <a:t>I</a:t>
            </a:r>
            <a:r>
              <a:rPr lang="en-US" sz="1800" dirty="0"/>
              <a:t>nternet required</a:t>
            </a:r>
          </a:p>
          <a:p>
            <a:pPr marL="285750" indent="-285750">
              <a:buFontTx/>
              <a:buChar char="-"/>
            </a:pPr>
            <a:r>
              <a:rPr lang="en-US" sz="1800" dirty="0"/>
              <a:t>No installation required</a:t>
            </a:r>
          </a:p>
          <a:p>
            <a:pPr marL="285750" indent="-285750">
              <a:buFontTx/>
              <a:buChar char="-"/>
            </a:pPr>
            <a:r>
              <a:rPr lang="en-US" sz="1800" dirty="0"/>
              <a:t>Convenient (cant develop when offline)</a:t>
            </a:r>
          </a:p>
          <a:p>
            <a:pPr marL="285750" indent="-285750">
              <a:buFontTx/>
              <a:buChar char="-"/>
            </a:pPr>
            <a:r>
              <a:rPr lang="en-US" sz="1800" dirty="0"/>
              <a:t>Source code is on cloud</a:t>
            </a:r>
          </a:p>
          <a:p>
            <a:pPr marL="285750" indent="-285750">
              <a:buFontTx/>
              <a:buChar char="-"/>
            </a:pPr>
            <a:r>
              <a:rPr lang="en-US" sz="1800" dirty="0"/>
              <a:t>Moderate (depends on speed)</a:t>
            </a:r>
          </a:p>
          <a:p>
            <a:pPr marL="285750" indent="-285750">
              <a:buFontTx/>
              <a:buChar char="-"/>
            </a:pPr>
            <a:r>
              <a:rPr lang="en-US" sz="1800" dirty="0"/>
              <a:t>Almost no cost for 365 after that you need to pay</a:t>
            </a:r>
          </a:p>
          <a:p>
            <a:pPr marL="285750" indent="-285750">
              <a:buFontTx/>
              <a:buChar char="-"/>
            </a:pPr>
            <a:r>
              <a:rPr lang="en-US" sz="1800" dirty="0"/>
              <a:t>Switch device (suitable for corporate laptops)</a:t>
            </a:r>
          </a:p>
          <a:p>
            <a:pPr marL="285750" indent="-285750">
              <a:buFontTx/>
              <a:buChar char="-"/>
            </a:pPr>
            <a:r>
              <a:rPr lang="en-US" sz="1800" dirty="0"/>
              <a:t>System crash wont affect us</a:t>
            </a:r>
          </a:p>
          <a:p>
            <a:pPr marL="285750" indent="-285750">
              <a:buFontTx/>
              <a:buChar char="-"/>
            </a:pPr>
            <a:r>
              <a:rPr lang="en-US" sz="1800" dirty="0"/>
              <a:t>Low cost and faster adoption</a:t>
            </a:r>
          </a:p>
          <a:p>
            <a:endParaRPr lang="en-US" sz="1800" dirty="0"/>
          </a:p>
          <a:p>
            <a:endParaRPr lang="en-US" sz="1800" b="1" dirty="0"/>
          </a:p>
          <a:p>
            <a:r>
              <a:rPr lang="en-US" sz="1800" b="1" dirty="0"/>
              <a:t>Options</a:t>
            </a:r>
          </a:p>
          <a:p>
            <a:r>
              <a:rPr lang="en-US" sz="1800" b="1" dirty="0"/>
              <a:t>Business Application Tool (BAS) – 365 days is free</a:t>
            </a:r>
          </a:p>
        </p:txBody>
      </p:sp>
      <p:pic>
        <p:nvPicPr>
          <p:cNvPr id="1026" name="Picture 2" descr="PC Homecall | Laptop &amp;amp; Computer Repair Services | Eastbourne">
            <a:extLst>
              <a:ext uri="{FF2B5EF4-FFF2-40B4-BE49-F238E27FC236}">
                <a16:creationId xmlns:a16="http://schemas.microsoft.com/office/drawing/2014/main" id="{A9CB7E87-C4DE-469C-95A9-680743259BD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40489" y="3846808"/>
            <a:ext cx="2616422" cy="1558257"/>
          </a:xfrm>
          <a:prstGeom prst="rect">
            <a:avLst/>
          </a:prstGeom>
          <a:noFill/>
          <a:extLst>
            <a:ext uri="{909E8E84-426E-40DD-AFC4-6F175D3DCCD1}">
              <a14:hiddenFill xmlns:a14="http://schemas.microsoft.com/office/drawing/2010/main">
                <a:solidFill>
                  <a:srgbClr val="FFFFFF"/>
                </a:solidFill>
              </a14:hiddenFill>
            </a:ext>
          </a:extLst>
        </p:spPr>
      </p:pic>
      <p:sp>
        <p:nvSpPr>
          <p:cNvPr id="11" name="Footer Placeholder 45">
            <a:extLst>
              <a:ext uri="{FF2B5EF4-FFF2-40B4-BE49-F238E27FC236}">
                <a16:creationId xmlns:a16="http://schemas.microsoft.com/office/drawing/2014/main" id="{B745BA4F-913A-41C9-A904-0FD1F4F5311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4870421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3AD054B-075C-42B8-8D63-FFEAAA58EB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grpSp>
        <p:nvGrpSpPr>
          <p:cNvPr id="3" name="Group 2">
            <a:extLst>
              <a:ext uri="{FF2B5EF4-FFF2-40B4-BE49-F238E27FC236}">
                <a16:creationId xmlns:a16="http://schemas.microsoft.com/office/drawing/2014/main" id="{E3BF3836-31C5-4391-970C-09BAB50A843B}"/>
              </a:ext>
            </a:extLst>
          </p:cNvPr>
          <p:cNvGrpSpPr/>
          <p:nvPr/>
        </p:nvGrpSpPr>
        <p:grpSpPr>
          <a:xfrm>
            <a:off x="1043608" y="1407628"/>
            <a:ext cx="9873277" cy="4723804"/>
            <a:chOff x="1240138" y="1110459"/>
            <a:chExt cx="9443509" cy="5034642"/>
          </a:xfrm>
        </p:grpSpPr>
        <p:sp>
          <p:nvSpPr>
            <p:cNvPr id="132" name="Oval 131">
              <a:extLst>
                <a:ext uri="{FF2B5EF4-FFF2-40B4-BE49-F238E27FC236}">
                  <a16:creationId xmlns:a16="http://schemas.microsoft.com/office/drawing/2014/main" id="{33296A07-9BB4-44C1-87A2-FF77A5DEB4DC}"/>
                </a:ext>
              </a:extLst>
            </p:cNvPr>
            <p:cNvSpPr/>
            <p:nvPr/>
          </p:nvSpPr>
          <p:spPr>
            <a:xfrm>
              <a:off x="1240138" y="2129167"/>
              <a:ext cx="2997228" cy="2997226"/>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3" name="Freeform: Shape 27">
              <a:extLst>
                <a:ext uri="{FF2B5EF4-FFF2-40B4-BE49-F238E27FC236}">
                  <a16:creationId xmlns:a16="http://schemas.microsoft.com/office/drawing/2014/main" id="{FCBAB0FD-7762-4FAC-9F62-A31755740594}"/>
                </a:ext>
              </a:extLst>
            </p:cNvPr>
            <p:cNvSpPr/>
            <p:nvPr/>
          </p:nvSpPr>
          <p:spPr>
            <a:xfrm>
              <a:off x="2662552" y="2129167"/>
              <a:ext cx="1574815" cy="2997226"/>
            </a:xfrm>
            <a:custGeom>
              <a:avLst/>
              <a:gdLst>
                <a:gd name="connsiteX0" fmla="*/ 76201 w 1574815"/>
                <a:gd name="connsiteY0" fmla="*/ 0 h 2997226"/>
                <a:gd name="connsiteX1" fmla="*/ 1574815 w 1574815"/>
                <a:gd name="connsiteY1" fmla="*/ 1498613 h 2997226"/>
                <a:gd name="connsiteX2" fmla="*/ 76201 w 1574815"/>
                <a:gd name="connsiteY2" fmla="*/ 2997226 h 2997226"/>
                <a:gd name="connsiteX3" fmla="*/ 0 w 1574815"/>
                <a:gd name="connsiteY3" fmla="*/ 2993379 h 2997226"/>
                <a:gd name="connsiteX4" fmla="*/ 0 w 1574815"/>
                <a:gd name="connsiteY4" fmla="*/ 3848 h 2997226"/>
                <a:gd name="connsiteX5" fmla="*/ 76201 w 1574815"/>
                <a:gd name="connsiteY5" fmla="*/ 0 h 2997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4815" h="2997226">
                  <a:moveTo>
                    <a:pt x="76201" y="0"/>
                  </a:moveTo>
                  <a:cubicBezTo>
                    <a:pt x="903863" y="0"/>
                    <a:pt x="1574815" y="670952"/>
                    <a:pt x="1574815" y="1498613"/>
                  </a:cubicBezTo>
                  <a:cubicBezTo>
                    <a:pt x="1574815" y="2326274"/>
                    <a:pt x="903863" y="2997226"/>
                    <a:pt x="76201" y="2997226"/>
                  </a:cubicBezTo>
                  <a:lnTo>
                    <a:pt x="0" y="2993379"/>
                  </a:lnTo>
                  <a:lnTo>
                    <a:pt x="0" y="3848"/>
                  </a:lnTo>
                  <a:lnTo>
                    <a:pt x="76201"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34" name="Oval 133">
              <a:extLst>
                <a:ext uri="{FF2B5EF4-FFF2-40B4-BE49-F238E27FC236}">
                  <a16:creationId xmlns:a16="http://schemas.microsoft.com/office/drawing/2014/main" id="{7CFE87E5-5C5A-4D30-AD7A-F6C8B6ECDE1B}"/>
                </a:ext>
              </a:extLst>
            </p:cNvPr>
            <p:cNvSpPr/>
            <p:nvPr/>
          </p:nvSpPr>
          <p:spPr>
            <a:xfrm>
              <a:off x="1606120" y="2471140"/>
              <a:ext cx="2305645" cy="2305644"/>
            </a:xfrm>
            <a:prstGeom prst="ellipse">
              <a:avLst/>
            </a:prstGeom>
            <a:solidFill>
              <a:schemeClr val="bg1"/>
            </a:solidFill>
            <a:ln>
              <a:noFill/>
            </a:ln>
            <a:effectLst>
              <a:outerShdw blurRad="622300" sx="102000" sy="102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5" name="Oval 4">
              <a:extLst>
                <a:ext uri="{FF2B5EF4-FFF2-40B4-BE49-F238E27FC236}">
                  <a16:creationId xmlns:a16="http://schemas.microsoft.com/office/drawing/2014/main" id="{083C07D1-1527-41BD-B829-9A28F60B6C68}"/>
                </a:ext>
              </a:extLst>
            </p:cNvPr>
            <p:cNvSpPr/>
            <p:nvPr/>
          </p:nvSpPr>
          <p:spPr>
            <a:xfrm>
              <a:off x="2662551" y="1220484"/>
              <a:ext cx="2407299" cy="4814592"/>
            </a:xfrm>
            <a:custGeom>
              <a:avLst/>
              <a:gdLst>
                <a:gd name="connsiteX0" fmla="*/ 0 w 5342086"/>
                <a:gd name="connsiteY0" fmla="*/ 2671041 h 5342082"/>
                <a:gd name="connsiteX1" fmla="*/ 2671043 w 5342086"/>
                <a:gd name="connsiteY1" fmla="*/ 0 h 5342082"/>
                <a:gd name="connsiteX2" fmla="*/ 5342086 w 5342086"/>
                <a:gd name="connsiteY2" fmla="*/ 2671041 h 5342082"/>
                <a:gd name="connsiteX3" fmla="*/ 2671043 w 5342086"/>
                <a:gd name="connsiteY3" fmla="*/ 5342082 h 5342082"/>
                <a:gd name="connsiteX4" fmla="*/ 0 w 5342086"/>
                <a:gd name="connsiteY4" fmla="*/ 2671041 h 5342082"/>
                <a:gd name="connsiteX0" fmla="*/ 0 w 5342086"/>
                <a:gd name="connsiteY0" fmla="*/ 2671041 h 5342082"/>
                <a:gd name="connsiteX1" fmla="*/ 2671043 w 5342086"/>
                <a:gd name="connsiteY1" fmla="*/ 0 h 5342082"/>
                <a:gd name="connsiteX2" fmla="*/ 5342086 w 5342086"/>
                <a:gd name="connsiteY2" fmla="*/ 2671041 h 5342082"/>
                <a:gd name="connsiteX3" fmla="*/ 2671043 w 5342086"/>
                <a:gd name="connsiteY3" fmla="*/ 5342082 h 5342082"/>
                <a:gd name="connsiteX4" fmla="*/ 91440 w 5342086"/>
                <a:gd name="connsiteY4" fmla="*/ 2762481 h 5342082"/>
                <a:gd name="connsiteX0" fmla="*/ 0 w 5342086"/>
                <a:gd name="connsiteY0" fmla="*/ 2671041 h 5342082"/>
                <a:gd name="connsiteX1" fmla="*/ 2671043 w 5342086"/>
                <a:gd name="connsiteY1" fmla="*/ 0 h 5342082"/>
                <a:gd name="connsiteX2" fmla="*/ 5342086 w 5342086"/>
                <a:gd name="connsiteY2" fmla="*/ 2671041 h 5342082"/>
                <a:gd name="connsiteX3" fmla="*/ 2671043 w 5342086"/>
                <a:gd name="connsiteY3" fmla="*/ 5342082 h 5342082"/>
                <a:gd name="connsiteX0" fmla="*/ 0 w 2671043"/>
                <a:gd name="connsiteY0" fmla="*/ 0 h 5342082"/>
                <a:gd name="connsiteX1" fmla="*/ 2671043 w 2671043"/>
                <a:gd name="connsiteY1" fmla="*/ 2671041 h 5342082"/>
                <a:gd name="connsiteX2" fmla="*/ 0 w 2671043"/>
                <a:gd name="connsiteY2" fmla="*/ 5342082 h 5342082"/>
              </a:gdLst>
              <a:ahLst/>
              <a:cxnLst>
                <a:cxn ang="0">
                  <a:pos x="connsiteX0" y="connsiteY0"/>
                </a:cxn>
                <a:cxn ang="0">
                  <a:pos x="connsiteX1" y="connsiteY1"/>
                </a:cxn>
                <a:cxn ang="0">
                  <a:pos x="connsiteX2" y="connsiteY2"/>
                </a:cxn>
              </a:cxnLst>
              <a:rect l="l" t="t" r="r" b="b"/>
              <a:pathLst>
                <a:path w="2671043" h="5342082">
                  <a:moveTo>
                    <a:pt x="0" y="0"/>
                  </a:moveTo>
                  <a:cubicBezTo>
                    <a:pt x="1475176" y="0"/>
                    <a:pt x="2671043" y="1195866"/>
                    <a:pt x="2671043" y="2671041"/>
                  </a:cubicBezTo>
                  <a:cubicBezTo>
                    <a:pt x="2671043" y="4146216"/>
                    <a:pt x="1475176" y="5342082"/>
                    <a:pt x="0" y="5342082"/>
                  </a:cubicBezTo>
                </a:path>
              </a:pathLst>
            </a:custGeom>
            <a:noFill/>
            <a:ln cap="rnd">
              <a:solidFill>
                <a:schemeClr val="accent5"/>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6" name="Group 135">
              <a:extLst>
                <a:ext uri="{FF2B5EF4-FFF2-40B4-BE49-F238E27FC236}">
                  <a16:creationId xmlns:a16="http://schemas.microsoft.com/office/drawing/2014/main" id="{C29B0797-D5D2-4F51-8341-F116630CB24E}"/>
                </a:ext>
              </a:extLst>
            </p:cNvPr>
            <p:cNvGrpSpPr/>
            <p:nvPr/>
          </p:nvGrpSpPr>
          <p:grpSpPr>
            <a:xfrm>
              <a:off x="2566160" y="1127027"/>
              <a:ext cx="192783" cy="5001506"/>
              <a:chOff x="2237993" y="928247"/>
              <a:chExt cx="192783" cy="5001506"/>
            </a:xfrm>
            <a:solidFill>
              <a:schemeClr val="accent5"/>
            </a:solidFill>
          </p:grpSpPr>
          <p:sp>
            <p:nvSpPr>
              <p:cNvPr id="137" name="Oval 136">
                <a:extLst>
                  <a:ext uri="{FF2B5EF4-FFF2-40B4-BE49-F238E27FC236}">
                    <a16:creationId xmlns:a16="http://schemas.microsoft.com/office/drawing/2014/main" id="{8097F82B-FD72-4E82-B390-728F52948A97}"/>
                  </a:ext>
                </a:extLst>
              </p:cNvPr>
              <p:cNvSpPr/>
              <p:nvPr/>
            </p:nvSpPr>
            <p:spPr>
              <a:xfrm>
                <a:off x="2237993" y="928247"/>
                <a:ext cx="192783" cy="1927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8" name="Oval 137">
                <a:extLst>
                  <a:ext uri="{FF2B5EF4-FFF2-40B4-BE49-F238E27FC236}">
                    <a16:creationId xmlns:a16="http://schemas.microsoft.com/office/drawing/2014/main" id="{AC0E34D9-333A-49FC-98F4-1D9CCE7AC98C}"/>
                  </a:ext>
                </a:extLst>
              </p:cNvPr>
              <p:cNvSpPr/>
              <p:nvPr/>
            </p:nvSpPr>
            <p:spPr>
              <a:xfrm>
                <a:off x="2237993" y="5736970"/>
                <a:ext cx="192783" cy="1927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9" name="Oval 138">
              <a:extLst>
                <a:ext uri="{FF2B5EF4-FFF2-40B4-BE49-F238E27FC236}">
                  <a16:creationId xmlns:a16="http://schemas.microsoft.com/office/drawing/2014/main" id="{5861EAAC-6856-4238-9DBB-1134F7EEA15D}"/>
                </a:ext>
              </a:extLst>
            </p:cNvPr>
            <p:cNvSpPr/>
            <p:nvPr/>
          </p:nvSpPr>
          <p:spPr>
            <a:xfrm>
              <a:off x="4373181" y="1937041"/>
              <a:ext cx="240660" cy="240658"/>
            </a:xfrm>
            <a:prstGeom prst="ellipse">
              <a:avLst/>
            </a:prstGeom>
            <a:solidFill>
              <a:schemeClr val="bg1"/>
            </a:solid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0" name="Rectangle: Rounded Corners 9">
              <a:extLst>
                <a:ext uri="{FF2B5EF4-FFF2-40B4-BE49-F238E27FC236}">
                  <a16:creationId xmlns:a16="http://schemas.microsoft.com/office/drawing/2014/main" id="{14ABE452-5EAA-4AFE-99E4-AA355631F8A0}"/>
                </a:ext>
              </a:extLst>
            </p:cNvPr>
            <p:cNvSpPr/>
            <p:nvPr/>
          </p:nvSpPr>
          <p:spPr>
            <a:xfrm>
              <a:off x="5659779" y="1110459"/>
              <a:ext cx="4147175" cy="824848"/>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1" name="Rectangle: Rounded Corners 11">
              <a:extLst>
                <a:ext uri="{FF2B5EF4-FFF2-40B4-BE49-F238E27FC236}">
                  <a16:creationId xmlns:a16="http://schemas.microsoft.com/office/drawing/2014/main" id="{15BDE9A3-2614-48F2-8FBE-C51B907BBB64}"/>
                </a:ext>
              </a:extLst>
            </p:cNvPr>
            <p:cNvSpPr/>
            <p:nvPr/>
          </p:nvSpPr>
          <p:spPr>
            <a:xfrm>
              <a:off x="5659779" y="5320253"/>
              <a:ext cx="4147175" cy="824848"/>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2" name="Rectangle: Rounded Corners 13">
              <a:extLst>
                <a:ext uri="{FF2B5EF4-FFF2-40B4-BE49-F238E27FC236}">
                  <a16:creationId xmlns:a16="http://schemas.microsoft.com/office/drawing/2014/main" id="{43D497A5-E4E5-4E22-B777-A45D99AA5C5C}"/>
                </a:ext>
              </a:extLst>
            </p:cNvPr>
            <p:cNvSpPr/>
            <p:nvPr/>
          </p:nvSpPr>
          <p:spPr>
            <a:xfrm>
              <a:off x="6149973" y="2162908"/>
              <a:ext cx="4147175" cy="824848"/>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3" name="Rectangle: Rounded Corners 14">
              <a:extLst>
                <a:ext uri="{FF2B5EF4-FFF2-40B4-BE49-F238E27FC236}">
                  <a16:creationId xmlns:a16="http://schemas.microsoft.com/office/drawing/2014/main" id="{D11294CA-C892-4127-9F5E-58AA881BBDEE}"/>
                </a:ext>
              </a:extLst>
            </p:cNvPr>
            <p:cNvSpPr/>
            <p:nvPr/>
          </p:nvSpPr>
          <p:spPr>
            <a:xfrm>
              <a:off x="6149973" y="4267805"/>
              <a:ext cx="4147175" cy="824848"/>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4" name="Rectangle: Rounded Corners 15">
              <a:extLst>
                <a:ext uri="{FF2B5EF4-FFF2-40B4-BE49-F238E27FC236}">
                  <a16:creationId xmlns:a16="http://schemas.microsoft.com/office/drawing/2014/main" id="{06275AA2-7907-4547-871C-C64148677912}"/>
                </a:ext>
              </a:extLst>
            </p:cNvPr>
            <p:cNvSpPr/>
            <p:nvPr/>
          </p:nvSpPr>
          <p:spPr>
            <a:xfrm>
              <a:off x="6536472" y="3215356"/>
              <a:ext cx="4147175" cy="824848"/>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5" name="Oval 144">
              <a:extLst>
                <a:ext uri="{FF2B5EF4-FFF2-40B4-BE49-F238E27FC236}">
                  <a16:creationId xmlns:a16="http://schemas.microsoft.com/office/drawing/2014/main" id="{F92B1449-616F-406F-AA14-FECFB56533B5}"/>
                </a:ext>
              </a:extLst>
            </p:cNvPr>
            <p:cNvSpPr/>
            <p:nvPr/>
          </p:nvSpPr>
          <p:spPr>
            <a:xfrm>
              <a:off x="5115798" y="1148182"/>
              <a:ext cx="720396" cy="7203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6" name="Oval 145">
              <a:extLst>
                <a:ext uri="{FF2B5EF4-FFF2-40B4-BE49-F238E27FC236}">
                  <a16:creationId xmlns:a16="http://schemas.microsoft.com/office/drawing/2014/main" id="{9B216F11-800A-4326-A962-A17DE2FFD09F}"/>
                </a:ext>
              </a:extLst>
            </p:cNvPr>
            <p:cNvSpPr/>
            <p:nvPr/>
          </p:nvSpPr>
          <p:spPr>
            <a:xfrm>
              <a:off x="5115798" y="5372479"/>
              <a:ext cx="720396" cy="7203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7" name="Oval 146">
              <a:extLst>
                <a:ext uri="{FF2B5EF4-FFF2-40B4-BE49-F238E27FC236}">
                  <a16:creationId xmlns:a16="http://schemas.microsoft.com/office/drawing/2014/main" id="{F8F596C2-CF9E-43C3-925F-CF276EC9EBA0}"/>
                </a:ext>
              </a:extLst>
            </p:cNvPr>
            <p:cNvSpPr/>
            <p:nvPr/>
          </p:nvSpPr>
          <p:spPr>
            <a:xfrm>
              <a:off x="5627423" y="2215134"/>
              <a:ext cx="720396" cy="7203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8" name="Oval 147">
              <a:extLst>
                <a:ext uri="{FF2B5EF4-FFF2-40B4-BE49-F238E27FC236}">
                  <a16:creationId xmlns:a16="http://schemas.microsoft.com/office/drawing/2014/main" id="{9AA4C298-EF73-4CB2-AAA5-E24E2A4C5C89}"/>
                </a:ext>
              </a:extLst>
            </p:cNvPr>
            <p:cNvSpPr/>
            <p:nvPr/>
          </p:nvSpPr>
          <p:spPr>
            <a:xfrm>
              <a:off x="5627423" y="4320031"/>
              <a:ext cx="720396" cy="7203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9" name="Oval 148">
              <a:extLst>
                <a:ext uri="{FF2B5EF4-FFF2-40B4-BE49-F238E27FC236}">
                  <a16:creationId xmlns:a16="http://schemas.microsoft.com/office/drawing/2014/main" id="{877732AC-8204-4581-ACEB-AEE6D8C65B79}"/>
                </a:ext>
              </a:extLst>
            </p:cNvPr>
            <p:cNvSpPr/>
            <p:nvPr/>
          </p:nvSpPr>
          <p:spPr>
            <a:xfrm>
              <a:off x="6020329" y="3267582"/>
              <a:ext cx="720396" cy="7203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0" name="Oval 149">
              <a:extLst>
                <a:ext uri="{FF2B5EF4-FFF2-40B4-BE49-F238E27FC236}">
                  <a16:creationId xmlns:a16="http://schemas.microsoft.com/office/drawing/2014/main" id="{3C5E0251-6D0C-47E6-BB3D-9E5031EBA448}"/>
                </a:ext>
              </a:extLst>
            </p:cNvPr>
            <p:cNvSpPr/>
            <p:nvPr/>
          </p:nvSpPr>
          <p:spPr>
            <a:xfrm>
              <a:off x="4373181" y="5058931"/>
              <a:ext cx="240660" cy="240658"/>
            </a:xfrm>
            <a:prstGeom prst="ellipse">
              <a:avLst/>
            </a:prstGeom>
            <a:solidFill>
              <a:schemeClr val="bg1"/>
            </a:solid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1" name="Oval 150">
              <a:extLst>
                <a:ext uri="{FF2B5EF4-FFF2-40B4-BE49-F238E27FC236}">
                  <a16:creationId xmlns:a16="http://schemas.microsoft.com/office/drawing/2014/main" id="{53A9BCBB-5D15-4570-9E2F-0FBACB278C29}"/>
                </a:ext>
              </a:extLst>
            </p:cNvPr>
            <p:cNvSpPr/>
            <p:nvPr/>
          </p:nvSpPr>
          <p:spPr>
            <a:xfrm>
              <a:off x="4834999" y="4278458"/>
              <a:ext cx="240660" cy="240658"/>
            </a:xfrm>
            <a:prstGeom prst="ellipse">
              <a:avLst/>
            </a:prstGeom>
            <a:solidFill>
              <a:schemeClr val="bg1"/>
            </a:solid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2" name="Oval 151">
              <a:extLst>
                <a:ext uri="{FF2B5EF4-FFF2-40B4-BE49-F238E27FC236}">
                  <a16:creationId xmlns:a16="http://schemas.microsoft.com/office/drawing/2014/main" id="{B4750D34-ECB8-4656-A0A5-C834D77FEB01}"/>
                </a:ext>
              </a:extLst>
            </p:cNvPr>
            <p:cNvSpPr/>
            <p:nvPr/>
          </p:nvSpPr>
          <p:spPr>
            <a:xfrm>
              <a:off x="4834999" y="2717513"/>
              <a:ext cx="240660" cy="240658"/>
            </a:xfrm>
            <a:prstGeom prst="ellipse">
              <a:avLst/>
            </a:prstGeom>
            <a:solidFill>
              <a:schemeClr val="bg1"/>
            </a:solid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3" name="Oval 152">
              <a:extLst>
                <a:ext uri="{FF2B5EF4-FFF2-40B4-BE49-F238E27FC236}">
                  <a16:creationId xmlns:a16="http://schemas.microsoft.com/office/drawing/2014/main" id="{C643A921-5641-4808-BCF5-91324FB0EDE3}"/>
                </a:ext>
              </a:extLst>
            </p:cNvPr>
            <p:cNvSpPr/>
            <p:nvPr/>
          </p:nvSpPr>
          <p:spPr>
            <a:xfrm>
              <a:off x="4945835" y="3497985"/>
              <a:ext cx="240660" cy="240658"/>
            </a:xfrm>
            <a:prstGeom prst="ellipse">
              <a:avLst/>
            </a:prstGeom>
            <a:solidFill>
              <a:schemeClr val="bg1"/>
            </a:solid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54" name="Straight Connector 153">
              <a:extLst>
                <a:ext uri="{FF2B5EF4-FFF2-40B4-BE49-F238E27FC236}">
                  <a16:creationId xmlns:a16="http://schemas.microsoft.com/office/drawing/2014/main" id="{D9C90427-46A5-4A06-ACD9-A30B8C81A4FE}"/>
                </a:ext>
              </a:extLst>
            </p:cNvPr>
            <p:cNvCxnSpPr/>
            <p:nvPr/>
          </p:nvCxnSpPr>
          <p:spPr>
            <a:xfrm flipV="1">
              <a:off x="4665748" y="1708328"/>
              <a:ext cx="435884" cy="226979"/>
            </a:xfrm>
            <a:prstGeom prst="line">
              <a:avLst/>
            </a:prstGeom>
            <a:ln w="28575" cap="rnd">
              <a:solidFill>
                <a:schemeClr val="accent5"/>
              </a:solidFill>
              <a:prstDash val="sysDot"/>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6B3B88CA-FC9B-43A9-AABC-67064ED9367D}"/>
                </a:ext>
              </a:extLst>
            </p:cNvPr>
            <p:cNvCxnSpPr>
              <a:cxnSpLocks/>
            </p:cNvCxnSpPr>
            <p:nvPr/>
          </p:nvCxnSpPr>
          <p:spPr>
            <a:xfrm flipV="1">
              <a:off x="5126889" y="2670025"/>
              <a:ext cx="467415" cy="96914"/>
            </a:xfrm>
            <a:prstGeom prst="line">
              <a:avLst/>
            </a:prstGeom>
            <a:ln w="28575" cap="rnd">
              <a:solidFill>
                <a:schemeClr val="accent5"/>
              </a:solidFill>
              <a:prstDash val="sysDot"/>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BF469979-A163-4C3C-93C8-32FD42918314}"/>
                </a:ext>
              </a:extLst>
            </p:cNvPr>
            <p:cNvCxnSpPr>
              <a:cxnSpLocks/>
            </p:cNvCxnSpPr>
            <p:nvPr/>
          </p:nvCxnSpPr>
          <p:spPr>
            <a:xfrm>
              <a:off x="5279074" y="3618314"/>
              <a:ext cx="682818" cy="0"/>
            </a:xfrm>
            <a:prstGeom prst="line">
              <a:avLst/>
            </a:prstGeom>
            <a:ln w="28575" cap="rnd">
              <a:solidFill>
                <a:schemeClr val="accent5"/>
              </a:solidFill>
              <a:prstDash val="sysDot"/>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CF85C509-13FA-47F9-A5BF-9D580ED9F919}"/>
                </a:ext>
              </a:extLst>
            </p:cNvPr>
            <p:cNvCxnSpPr/>
            <p:nvPr/>
          </p:nvCxnSpPr>
          <p:spPr>
            <a:xfrm>
              <a:off x="4665748" y="5303163"/>
              <a:ext cx="435884" cy="226979"/>
            </a:xfrm>
            <a:prstGeom prst="line">
              <a:avLst/>
            </a:prstGeom>
            <a:ln w="28575" cap="rnd">
              <a:solidFill>
                <a:schemeClr val="accent5"/>
              </a:solidFill>
              <a:prstDash val="sysDot"/>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4E379EC2-1260-44EC-9449-E857E72D690C}"/>
                </a:ext>
              </a:extLst>
            </p:cNvPr>
            <p:cNvCxnSpPr>
              <a:cxnSpLocks/>
            </p:cNvCxnSpPr>
            <p:nvPr/>
          </p:nvCxnSpPr>
          <p:spPr>
            <a:xfrm>
              <a:off x="5126889" y="4471531"/>
              <a:ext cx="467415" cy="96914"/>
            </a:xfrm>
            <a:prstGeom prst="line">
              <a:avLst/>
            </a:prstGeom>
            <a:ln w="28575" cap="rnd">
              <a:solidFill>
                <a:schemeClr val="accent5"/>
              </a:solidFill>
              <a:prstDash val="sysDot"/>
            </a:ln>
          </p:spPr>
          <p:style>
            <a:lnRef idx="1">
              <a:schemeClr val="accent1"/>
            </a:lnRef>
            <a:fillRef idx="0">
              <a:schemeClr val="accent1"/>
            </a:fillRef>
            <a:effectRef idx="0">
              <a:schemeClr val="accent1"/>
            </a:effectRef>
            <a:fontRef idx="minor">
              <a:schemeClr val="tx1"/>
            </a:fontRef>
          </p:style>
        </p:cxnSp>
        <p:sp>
          <p:nvSpPr>
            <p:cNvPr id="159" name="TextBox 158">
              <a:extLst>
                <a:ext uri="{FF2B5EF4-FFF2-40B4-BE49-F238E27FC236}">
                  <a16:creationId xmlns:a16="http://schemas.microsoft.com/office/drawing/2014/main" id="{C4E3742A-A18F-48E8-846B-1C4A85DB64D5}"/>
                </a:ext>
              </a:extLst>
            </p:cNvPr>
            <p:cNvSpPr txBox="1"/>
            <p:nvPr/>
          </p:nvSpPr>
          <p:spPr>
            <a:xfrm>
              <a:off x="1931845" y="3489280"/>
              <a:ext cx="1613814" cy="276999"/>
            </a:xfrm>
            <a:prstGeom prst="rect">
              <a:avLst/>
            </a:prstGeom>
            <a:noFill/>
          </p:spPr>
          <p:txBody>
            <a:bodyPr wrap="square" lIns="0" tIns="0" rIns="0" bIns="0" rtlCol="0" anchor="ctr">
              <a:spAutoFit/>
            </a:bodyPr>
            <a:lstStyle/>
            <a:p>
              <a:pPr algn="ctr">
                <a:lnSpc>
                  <a:spcPct val="90000"/>
                </a:lnSpc>
              </a:pPr>
              <a:r>
                <a:rPr lang="en-US" sz="2000" b="1" kern="0" dirty="0">
                  <a:solidFill>
                    <a:schemeClr val="tx1">
                      <a:lumMod val="75000"/>
                      <a:lumOff val="25000"/>
                    </a:schemeClr>
                  </a:solidFill>
                  <a:latin typeface="Arial Black" panose="020B0A04020102020204" pitchFamily="34" charset="0"/>
                  <a:ea typeface="Calibri Light" charset="0"/>
                  <a:cs typeface="Segoe UI" panose="020B0502040204020203" pitchFamily="34" charset="0"/>
                </a:rPr>
                <a:t>BAS SETUP </a:t>
              </a:r>
            </a:p>
          </p:txBody>
        </p:sp>
        <p:grpSp>
          <p:nvGrpSpPr>
            <p:cNvPr id="160" name="Group 159">
              <a:extLst>
                <a:ext uri="{FF2B5EF4-FFF2-40B4-BE49-F238E27FC236}">
                  <a16:creationId xmlns:a16="http://schemas.microsoft.com/office/drawing/2014/main" id="{75BDAE09-54DE-4BCC-BEA2-FA4EA3933D94}"/>
                </a:ext>
              </a:extLst>
            </p:cNvPr>
            <p:cNvGrpSpPr/>
            <p:nvPr/>
          </p:nvGrpSpPr>
          <p:grpSpPr>
            <a:xfrm>
              <a:off x="5313795" y="1346179"/>
              <a:ext cx="324402" cy="324402"/>
              <a:chOff x="-1557338" y="1200150"/>
              <a:chExt cx="2151063" cy="2151063"/>
            </a:xfrm>
            <a:solidFill>
              <a:schemeClr val="bg1"/>
            </a:solidFill>
          </p:grpSpPr>
          <p:sp>
            <p:nvSpPr>
              <p:cNvPr id="161" name="Freeform 5">
                <a:extLst>
                  <a:ext uri="{FF2B5EF4-FFF2-40B4-BE49-F238E27FC236}">
                    <a16:creationId xmlns:a16="http://schemas.microsoft.com/office/drawing/2014/main" id="{01ACFF84-E344-4C2E-B7B3-AD178AB8C0A9}"/>
                  </a:ext>
                </a:extLst>
              </p:cNvPr>
              <p:cNvSpPr>
                <a:spLocks noEditPoints="1"/>
              </p:cNvSpPr>
              <p:nvPr/>
            </p:nvSpPr>
            <p:spPr bwMode="auto">
              <a:xfrm>
                <a:off x="-1109663" y="1647825"/>
                <a:ext cx="1255713" cy="1703388"/>
              </a:xfrm>
              <a:custGeom>
                <a:avLst/>
                <a:gdLst>
                  <a:gd name="T0" fmla="*/ 544 w 896"/>
                  <a:gd name="T1" fmla="*/ 1216 h 1216"/>
                  <a:gd name="T2" fmla="*/ 352 w 896"/>
                  <a:gd name="T3" fmla="*/ 1216 h 1216"/>
                  <a:gd name="T4" fmla="*/ 256 w 896"/>
                  <a:gd name="T5" fmla="*/ 1101 h 1216"/>
                  <a:gd name="T6" fmla="*/ 256 w 896"/>
                  <a:gd name="T7" fmla="*/ 966 h 1216"/>
                  <a:gd name="T8" fmla="*/ 173 w 896"/>
                  <a:gd name="T9" fmla="*/ 800 h 1216"/>
                  <a:gd name="T10" fmla="*/ 0 w 896"/>
                  <a:gd name="T11" fmla="*/ 442 h 1216"/>
                  <a:gd name="T12" fmla="*/ 442 w 896"/>
                  <a:gd name="T13" fmla="*/ 0 h 1216"/>
                  <a:gd name="T14" fmla="*/ 762 w 896"/>
                  <a:gd name="T15" fmla="*/ 128 h 1216"/>
                  <a:gd name="T16" fmla="*/ 896 w 896"/>
                  <a:gd name="T17" fmla="*/ 448 h 1216"/>
                  <a:gd name="T18" fmla="*/ 730 w 896"/>
                  <a:gd name="T19" fmla="*/ 794 h 1216"/>
                  <a:gd name="T20" fmla="*/ 640 w 896"/>
                  <a:gd name="T21" fmla="*/ 973 h 1216"/>
                  <a:gd name="T22" fmla="*/ 640 w 896"/>
                  <a:gd name="T23" fmla="*/ 1120 h 1216"/>
                  <a:gd name="T24" fmla="*/ 544 w 896"/>
                  <a:gd name="T25" fmla="*/ 1216 h 1216"/>
                  <a:gd name="T26" fmla="*/ 448 w 896"/>
                  <a:gd name="T27" fmla="*/ 64 h 1216"/>
                  <a:gd name="T28" fmla="*/ 64 w 896"/>
                  <a:gd name="T29" fmla="*/ 442 h 1216"/>
                  <a:gd name="T30" fmla="*/ 211 w 896"/>
                  <a:gd name="T31" fmla="*/ 749 h 1216"/>
                  <a:gd name="T32" fmla="*/ 320 w 896"/>
                  <a:gd name="T33" fmla="*/ 966 h 1216"/>
                  <a:gd name="T34" fmla="*/ 320 w 896"/>
                  <a:gd name="T35" fmla="*/ 1101 h 1216"/>
                  <a:gd name="T36" fmla="*/ 352 w 896"/>
                  <a:gd name="T37" fmla="*/ 1152 h 1216"/>
                  <a:gd name="T38" fmla="*/ 544 w 896"/>
                  <a:gd name="T39" fmla="*/ 1152 h 1216"/>
                  <a:gd name="T40" fmla="*/ 576 w 896"/>
                  <a:gd name="T41" fmla="*/ 1120 h 1216"/>
                  <a:gd name="T42" fmla="*/ 576 w 896"/>
                  <a:gd name="T43" fmla="*/ 973 h 1216"/>
                  <a:gd name="T44" fmla="*/ 691 w 896"/>
                  <a:gd name="T45" fmla="*/ 742 h 1216"/>
                  <a:gd name="T46" fmla="*/ 832 w 896"/>
                  <a:gd name="T47" fmla="*/ 448 h 1216"/>
                  <a:gd name="T48" fmla="*/ 717 w 896"/>
                  <a:gd name="T49" fmla="*/ 173 h 1216"/>
                  <a:gd name="T50" fmla="*/ 448 w 896"/>
                  <a:gd name="T51" fmla="*/ 64 h 1216"/>
                  <a:gd name="T52" fmla="*/ 448 w 896"/>
                  <a:gd name="T53" fmla="*/ 64 h 1216"/>
                  <a:gd name="T54" fmla="*/ 448 w 896"/>
                  <a:gd name="T55" fmla="*/ 64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96" h="1216">
                    <a:moveTo>
                      <a:pt x="544" y="1216"/>
                    </a:moveTo>
                    <a:cubicBezTo>
                      <a:pt x="352" y="1216"/>
                      <a:pt x="352" y="1216"/>
                      <a:pt x="352" y="1216"/>
                    </a:cubicBezTo>
                    <a:cubicBezTo>
                      <a:pt x="307" y="1216"/>
                      <a:pt x="256" y="1178"/>
                      <a:pt x="256" y="1101"/>
                    </a:cubicBezTo>
                    <a:cubicBezTo>
                      <a:pt x="256" y="966"/>
                      <a:pt x="256" y="966"/>
                      <a:pt x="256" y="966"/>
                    </a:cubicBezTo>
                    <a:cubicBezTo>
                      <a:pt x="256" y="902"/>
                      <a:pt x="224" y="845"/>
                      <a:pt x="173" y="800"/>
                    </a:cubicBezTo>
                    <a:cubicBezTo>
                      <a:pt x="58" y="710"/>
                      <a:pt x="0" y="582"/>
                      <a:pt x="0" y="442"/>
                    </a:cubicBezTo>
                    <a:cubicBezTo>
                      <a:pt x="6" y="198"/>
                      <a:pt x="205" y="6"/>
                      <a:pt x="442" y="0"/>
                    </a:cubicBezTo>
                    <a:cubicBezTo>
                      <a:pt x="563" y="0"/>
                      <a:pt x="678" y="45"/>
                      <a:pt x="762" y="128"/>
                    </a:cubicBezTo>
                    <a:cubicBezTo>
                      <a:pt x="845" y="211"/>
                      <a:pt x="896" y="326"/>
                      <a:pt x="896" y="448"/>
                    </a:cubicBezTo>
                    <a:cubicBezTo>
                      <a:pt x="896" y="582"/>
                      <a:pt x="838" y="710"/>
                      <a:pt x="730" y="794"/>
                    </a:cubicBezTo>
                    <a:cubicBezTo>
                      <a:pt x="672" y="838"/>
                      <a:pt x="640" y="909"/>
                      <a:pt x="640" y="973"/>
                    </a:cubicBezTo>
                    <a:cubicBezTo>
                      <a:pt x="640" y="1120"/>
                      <a:pt x="640" y="1120"/>
                      <a:pt x="640" y="1120"/>
                    </a:cubicBezTo>
                    <a:cubicBezTo>
                      <a:pt x="640" y="1171"/>
                      <a:pt x="595" y="1216"/>
                      <a:pt x="544" y="1216"/>
                    </a:cubicBezTo>
                    <a:close/>
                    <a:moveTo>
                      <a:pt x="448" y="64"/>
                    </a:moveTo>
                    <a:cubicBezTo>
                      <a:pt x="243" y="64"/>
                      <a:pt x="70" y="237"/>
                      <a:pt x="64" y="442"/>
                    </a:cubicBezTo>
                    <a:cubicBezTo>
                      <a:pt x="64" y="563"/>
                      <a:pt x="115" y="678"/>
                      <a:pt x="211" y="749"/>
                    </a:cubicBezTo>
                    <a:cubicBezTo>
                      <a:pt x="282" y="806"/>
                      <a:pt x="320" y="883"/>
                      <a:pt x="320" y="966"/>
                    </a:cubicBezTo>
                    <a:cubicBezTo>
                      <a:pt x="320" y="1101"/>
                      <a:pt x="320" y="1101"/>
                      <a:pt x="320" y="1101"/>
                    </a:cubicBezTo>
                    <a:cubicBezTo>
                      <a:pt x="320" y="1114"/>
                      <a:pt x="320" y="1152"/>
                      <a:pt x="352" y="1152"/>
                    </a:cubicBezTo>
                    <a:cubicBezTo>
                      <a:pt x="544" y="1152"/>
                      <a:pt x="544" y="1152"/>
                      <a:pt x="544" y="1152"/>
                    </a:cubicBezTo>
                    <a:cubicBezTo>
                      <a:pt x="563" y="1152"/>
                      <a:pt x="576" y="1139"/>
                      <a:pt x="576" y="1120"/>
                    </a:cubicBezTo>
                    <a:cubicBezTo>
                      <a:pt x="576" y="973"/>
                      <a:pt x="576" y="973"/>
                      <a:pt x="576" y="973"/>
                    </a:cubicBezTo>
                    <a:cubicBezTo>
                      <a:pt x="576" y="890"/>
                      <a:pt x="621" y="800"/>
                      <a:pt x="691" y="742"/>
                    </a:cubicBezTo>
                    <a:cubicBezTo>
                      <a:pt x="781" y="672"/>
                      <a:pt x="832" y="563"/>
                      <a:pt x="832" y="448"/>
                    </a:cubicBezTo>
                    <a:cubicBezTo>
                      <a:pt x="832" y="346"/>
                      <a:pt x="794" y="250"/>
                      <a:pt x="717" y="173"/>
                    </a:cubicBezTo>
                    <a:cubicBezTo>
                      <a:pt x="646" y="102"/>
                      <a:pt x="550" y="64"/>
                      <a:pt x="448" y="64"/>
                    </a:cubicBezTo>
                    <a:close/>
                    <a:moveTo>
                      <a:pt x="448" y="64"/>
                    </a:moveTo>
                    <a:cubicBezTo>
                      <a:pt x="448" y="64"/>
                      <a:pt x="448" y="64"/>
                      <a:pt x="448" y="64"/>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162" name="Freeform 6">
                <a:extLst>
                  <a:ext uri="{FF2B5EF4-FFF2-40B4-BE49-F238E27FC236}">
                    <a16:creationId xmlns:a16="http://schemas.microsoft.com/office/drawing/2014/main" id="{45908266-AA86-487B-A09E-228E5871EF80}"/>
                  </a:ext>
                </a:extLst>
              </p:cNvPr>
              <p:cNvSpPr>
                <a:spLocks noEditPoints="1"/>
              </p:cNvSpPr>
              <p:nvPr/>
            </p:nvSpPr>
            <p:spPr bwMode="auto">
              <a:xfrm>
                <a:off x="-750888" y="2992438"/>
                <a:ext cx="538163" cy="90488"/>
              </a:xfrm>
              <a:custGeom>
                <a:avLst/>
                <a:gdLst>
                  <a:gd name="T0" fmla="*/ 352 w 384"/>
                  <a:gd name="T1" fmla="*/ 64 h 64"/>
                  <a:gd name="T2" fmla="*/ 32 w 384"/>
                  <a:gd name="T3" fmla="*/ 64 h 64"/>
                  <a:gd name="T4" fmla="*/ 0 w 384"/>
                  <a:gd name="T5" fmla="*/ 32 h 64"/>
                  <a:gd name="T6" fmla="*/ 32 w 384"/>
                  <a:gd name="T7" fmla="*/ 0 h 64"/>
                  <a:gd name="T8" fmla="*/ 352 w 384"/>
                  <a:gd name="T9" fmla="*/ 0 h 64"/>
                  <a:gd name="T10" fmla="*/ 384 w 384"/>
                  <a:gd name="T11" fmla="*/ 32 h 64"/>
                  <a:gd name="T12" fmla="*/ 352 w 384"/>
                  <a:gd name="T13" fmla="*/ 64 h 64"/>
                  <a:gd name="T14" fmla="*/ 352 w 384"/>
                  <a:gd name="T15" fmla="*/ 64 h 64"/>
                  <a:gd name="T16" fmla="*/ 352 w 384"/>
                  <a:gd name="T17"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4" h="64">
                    <a:moveTo>
                      <a:pt x="352" y="64"/>
                    </a:moveTo>
                    <a:cubicBezTo>
                      <a:pt x="32" y="64"/>
                      <a:pt x="32" y="64"/>
                      <a:pt x="32" y="64"/>
                    </a:cubicBezTo>
                    <a:cubicBezTo>
                      <a:pt x="13" y="64"/>
                      <a:pt x="0" y="51"/>
                      <a:pt x="0" y="32"/>
                    </a:cubicBezTo>
                    <a:cubicBezTo>
                      <a:pt x="0" y="13"/>
                      <a:pt x="13" y="0"/>
                      <a:pt x="32" y="0"/>
                    </a:cubicBezTo>
                    <a:cubicBezTo>
                      <a:pt x="352" y="0"/>
                      <a:pt x="352" y="0"/>
                      <a:pt x="352" y="0"/>
                    </a:cubicBezTo>
                    <a:cubicBezTo>
                      <a:pt x="371" y="0"/>
                      <a:pt x="384" y="13"/>
                      <a:pt x="384" y="32"/>
                    </a:cubicBezTo>
                    <a:cubicBezTo>
                      <a:pt x="384" y="51"/>
                      <a:pt x="371" y="64"/>
                      <a:pt x="352" y="64"/>
                    </a:cubicBezTo>
                    <a:close/>
                    <a:moveTo>
                      <a:pt x="352" y="64"/>
                    </a:moveTo>
                    <a:cubicBezTo>
                      <a:pt x="352" y="64"/>
                      <a:pt x="352" y="64"/>
                      <a:pt x="352" y="64"/>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163" name="Freeform 7">
                <a:extLst>
                  <a:ext uri="{FF2B5EF4-FFF2-40B4-BE49-F238E27FC236}">
                    <a16:creationId xmlns:a16="http://schemas.microsoft.com/office/drawing/2014/main" id="{56E2D0CA-BDF7-480A-BDE0-48ED517EEB81}"/>
                  </a:ext>
                </a:extLst>
              </p:cNvPr>
              <p:cNvSpPr>
                <a:spLocks noEditPoints="1"/>
              </p:cNvSpPr>
              <p:nvPr/>
            </p:nvSpPr>
            <p:spPr bwMode="auto">
              <a:xfrm>
                <a:off x="-527050" y="1200150"/>
                <a:ext cx="90488" cy="268288"/>
              </a:xfrm>
              <a:custGeom>
                <a:avLst/>
                <a:gdLst>
                  <a:gd name="T0" fmla="*/ 32 w 64"/>
                  <a:gd name="T1" fmla="*/ 192 h 192"/>
                  <a:gd name="T2" fmla="*/ 0 w 64"/>
                  <a:gd name="T3" fmla="*/ 160 h 192"/>
                  <a:gd name="T4" fmla="*/ 0 w 64"/>
                  <a:gd name="T5" fmla="*/ 32 h 192"/>
                  <a:gd name="T6" fmla="*/ 32 w 64"/>
                  <a:gd name="T7" fmla="*/ 0 h 192"/>
                  <a:gd name="T8" fmla="*/ 64 w 64"/>
                  <a:gd name="T9" fmla="*/ 32 h 192"/>
                  <a:gd name="T10" fmla="*/ 64 w 64"/>
                  <a:gd name="T11" fmla="*/ 160 h 192"/>
                  <a:gd name="T12" fmla="*/ 32 w 64"/>
                  <a:gd name="T13" fmla="*/ 192 h 192"/>
                  <a:gd name="T14" fmla="*/ 32 w 64"/>
                  <a:gd name="T15" fmla="*/ 192 h 192"/>
                  <a:gd name="T16" fmla="*/ 32 w 64"/>
                  <a:gd name="T17" fmla="*/ 19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192">
                    <a:moveTo>
                      <a:pt x="32" y="192"/>
                    </a:moveTo>
                    <a:cubicBezTo>
                      <a:pt x="13" y="192"/>
                      <a:pt x="0" y="179"/>
                      <a:pt x="0" y="160"/>
                    </a:cubicBezTo>
                    <a:cubicBezTo>
                      <a:pt x="0" y="32"/>
                      <a:pt x="0" y="32"/>
                      <a:pt x="0" y="32"/>
                    </a:cubicBezTo>
                    <a:cubicBezTo>
                      <a:pt x="0" y="13"/>
                      <a:pt x="13" y="0"/>
                      <a:pt x="32" y="0"/>
                    </a:cubicBezTo>
                    <a:cubicBezTo>
                      <a:pt x="51" y="0"/>
                      <a:pt x="64" y="13"/>
                      <a:pt x="64" y="32"/>
                    </a:cubicBezTo>
                    <a:cubicBezTo>
                      <a:pt x="64" y="160"/>
                      <a:pt x="64" y="160"/>
                      <a:pt x="64" y="160"/>
                    </a:cubicBezTo>
                    <a:cubicBezTo>
                      <a:pt x="64" y="179"/>
                      <a:pt x="51" y="192"/>
                      <a:pt x="32" y="192"/>
                    </a:cubicBezTo>
                    <a:close/>
                    <a:moveTo>
                      <a:pt x="32" y="192"/>
                    </a:moveTo>
                    <a:cubicBezTo>
                      <a:pt x="32" y="192"/>
                      <a:pt x="32" y="192"/>
                      <a:pt x="32" y="192"/>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164" name="Freeform 8">
                <a:extLst>
                  <a:ext uri="{FF2B5EF4-FFF2-40B4-BE49-F238E27FC236}">
                    <a16:creationId xmlns:a16="http://schemas.microsoft.com/office/drawing/2014/main" id="{94C1DA48-E2B1-45DC-85ED-175C295A611B}"/>
                  </a:ext>
                </a:extLst>
              </p:cNvPr>
              <p:cNvSpPr>
                <a:spLocks noEditPoints="1"/>
              </p:cNvSpPr>
              <p:nvPr/>
            </p:nvSpPr>
            <p:spPr bwMode="auto">
              <a:xfrm>
                <a:off x="65087" y="1504950"/>
                <a:ext cx="223838" cy="214313"/>
              </a:xfrm>
              <a:custGeom>
                <a:avLst/>
                <a:gdLst>
                  <a:gd name="T0" fmla="*/ 39 w 160"/>
                  <a:gd name="T1" fmla="*/ 153 h 153"/>
                  <a:gd name="T2" fmla="*/ 13 w 160"/>
                  <a:gd name="T3" fmla="*/ 147 h 153"/>
                  <a:gd name="T4" fmla="*/ 13 w 160"/>
                  <a:gd name="T5" fmla="*/ 102 h 153"/>
                  <a:gd name="T6" fmla="*/ 103 w 160"/>
                  <a:gd name="T7" fmla="*/ 12 h 153"/>
                  <a:gd name="T8" fmla="*/ 148 w 160"/>
                  <a:gd name="T9" fmla="*/ 12 h 153"/>
                  <a:gd name="T10" fmla="*/ 148 w 160"/>
                  <a:gd name="T11" fmla="*/ 57 h 153"/>
                  <a:gd name="T12" fmla="*/ 58 w 160"/>
                  <a:gd name="T13" fmla="*/ 147 h 153"/>
                  <a:gd name="T14" fmla="*/ 39 w 160"/>
                  <a:gd name="T15" fmla="*/ 153 h 153"/>
                  <a:gd name="T16" fmla="*/ 39 w 160"/>
                  <a:gd name="T17" fmla="*/ 153 h 153"/>
                  <a:gd name="T18" fmla="*/ 39 w 160"/>
                  <a:gd name="T19" fmla="*/ 153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0" h="153">
                    <a:moveTo>
                      <a:pt x="39" y="153"/>
                    </a:moveTo>
                    <a:cubicBezTo>
                      <a:pt x="32" y="153"/>
                      <a:pt x="20" y="153"/>
                      <a:pt x="13" y="147"/>
                    </a:cubicBezTo>
                    <a:cubicBezTo>
                      <a:pt x="0" y="134"/>
                      <a:pt x="0" y="115"/>
                      <a:pt x="13" y="102"/>
                    </a:cubicBezTo>
                    <a:cubicBezTo>
                      <a:pt x="103" y="12"/>
                      <a:pt x="103" y="12"/>
                      <a:pt x="103" y="12"/>
                    </a:cubicBezTo>
                    <a:cubicBezTo>
                      <a:pt x="116" y="0"/>
                      <a:pt x="135" y="0"/>
                      <a:pt x="148" y="12"/>
                    </a:cubicBezTo>
                    <a:cubicBezTo>
                      <a:pt x="160" y="25"/>
                      <a:pt x="160" y="44"/>
                      <a:pt x="148" y="57"/>
                    </a:cubicBezTo>
                    <a:cubicBezTo>
                      <a:pt x="58" y="147"/>
                      <a:pt x="58" y="147"/>
                      <a:pt x="58" y="147"/>
                    </a:cubicBezTo>
                    <a:cubicBezTo>
                      <a:pt x="58" y="147"/>
                      <a:pt x="45" y="153"/>
                      <a:pt x="39" y="153"/>
                    </a:cubicBezTo>
                    <a:close/>
                    <a:moveTo>
                      <a:pt x="39" y="153"/>
                    </a:moveTo>
                    <a:cubicBezTo>
                      <a:pt x="39" y="153"/>
                      <a:pt x="39" y="153"/>
                      <a:pt x="39" y="153"/>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165" name="Freeform 9">
                <a:extLst>
                  <a:ext uri="{FF2B5EF4-FFF2-40B4-BE49-F238E27FC236}">
                    <a16:creationId xmlns:a16="http://schemas.microsoft.com/office/drawing/2014/main" id="{07663761-FEAB-4085-8583-D3FF6D145986}"/>
                  </a:ext>
                </a:extLst>
              </p:cNvPr>
              <p:cNvSpPr>
                <a:spLocks noEditPoints="1"/>
              </p:cNvSpPr>
              <p:nvPr/>
            </p:nvSpPr>
            <p:spPr bwMode="auto">
              <a:xfrm>
                <a:off x="325437" y="2230438"/>
                <a:ext cx="268288" cy="90488"/>
              </a:xfrm>
              <a:custGeom>
                <a:avLst/>
                <a:gdLst>
                  <a:gd name="T0" fmla="*/ 160 w 192"/>
                  <a:gd name="T1" fmla="*/ 64 h 64"/>
                  <a:gd name="T2" fmla="*/ 32 w 192"/>
                  <a:gd name="T3" fmla="*/ 64 h 64"/>
                  <a:gd name="T4" fmla="*/ 0 w 192"/>
                  <a:gd name="T5" fmla="*/ 32 h 64"/>
                  <a:gd name="T6" fmla="*/ 32 w 192"/>
                  <a:gd name="T7" fmla="*/ 0 h 64"/>
                  <a:gd name="T8" fmla="*/ 160 w 192"/>
                  <a:gd name="T9" fmla="*/ 0 h 64"/>
                  <a:gd name="T10" fmla="*/ 192 w 192"/>
                  <a:gd name="T11" fmla="*/ 32 h 64"/>
                  <a:gd name="T12" fmla="*/ 160 w 192"/>
                  <a:gd name="T13" fmla="*/ 64 h 64"/>
                  <a:gd name="T14" fmla="*/ 160 w 192"/>
                  <a:gd name="T15" fmla="*/ 64 h 64"/>
                  <a:gd name="T16" fmla="*/ 160 w 192"/>
                  <a:gd name="T17"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64">
                    <a:moveTo>
                      <a:pt x="160" y="64"/>
                    </a:moveTo>
                    <a:cubicBezTo>
                      <a:pt x="32" y="64"/>
                      <a:pt x="32" y="64"/>
                      <a:pt x="32" y="64"/>
                    </a:cubicBezTo>
                    <a:cubicBezTo>
                      <a:pt x="13" y="64"/>
                      <a:pt x="0" y="51"/>
                      <a:pt x="0" y="32"/>
                    </a:cubicBezTo>
                    <a:cubicBezTo>
                      <a:pt x="0" y="13"/>
                      <a:pt x="13" y="0"/>
                      <a:pt x="32" y="0"/>
                    </a:cubicBezTo>
                    <a:cubicBezTo>
                      <a:pt x="160" y="0"/>
                      <a:pt x="160" y="0"/>
                      <a:pt x="160" y="0"/>
                    </a:cubicBezTo>
                    <a:cubicBezTo>
                      <a:pt x="179" y="0"/>
                      <a:pt x="192" y="13"/>
                      <a:pt x="192" y="32"/>
                    </a:cubicBezTo>
                    <a:cubicBezTo>
                      <a:pt x="192" y="51"/>
                      <a:pt x="179" y="64"/>
                      <a:pt x="160" y="64"/>
                    </a:cubicBezTo>
                    <a:close/>
                    <a:moveTo>
                      <a:pt x="160" y="64"/>
                    </a:moveTo>
                    <a:cubicBezTo>
                      <a:pt x="160" y="64"/>
                      <a:pt x="160" y="64"/>
                      <a:pt x="160" y="64"/>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166" name="Freeform 10">
                <a:extLst>
                  <a:ext uri="{FF2B5EF4-FFF2-40B4-BE49-F238E27FC236}">
                    <a16:creationId xmlns:a16="http://schemas.microsoft.com/office/drawing/2014/main" id="{2C919600-5034-4384-9193-2E864F15BB64}"/>
                  </a:ext>
                </a:extLst>
              </p:cNvPr>
              <p:cNvSpPr>
                <a:spLocks noEditPoints="1"/>
              </p:cNvSpPr>
              <p:nvPr/>
            </p:nvSpPr>
            <p:spPr bwMode="auto">
              <a:xfrm>
                <a:off x="65087" y="2832100"/>
                <a:ext cx="223838" cy="214313"/>
              </a:xfrm>
              <a:custGeom>
                <a:avLst/>
                <a:gdLst>
                  <a:gd name="T0" fmla="*/ 128 w 160"/>
                  <a:gd name="T1" fmla="*/ 153 h 153"/>
                  <a:gd name="T2" fmla="*/ 103 w 160"/>
                  <a:gd name="T3" fmla="*/ 147 h 153"/>
                  <a:gd name="T4" fmla="*/ 13 w 160"/>
                  <a:gd name="T5" fmla="*/ 57 h 153"/>
                  <a:gd name="T6" fmla="*/ 13 w 160"/>
                  <a:gd name="T7" fmla="*/ 13 h 153"/>
                  <a:gd name="T8" fmla="*/ 58 w 160"/>
                  <a:gd name="T9" fmla="*/ 13 h 153"/>
                  <a:gd name="T10" fmla="*/ 148 w 160"/>
                  <a:gd name="T11" fmla="*/ 102 h 153"/>
                  <a:gd name="T12" fmla="*/ 148 w 160"/>
                  <a:gd name="T13" fmla="*/ 147 h 153"/>
                  <a:gd name="T14" fmla="*/ 128 w 160"/>
                  <a:gd name="T15" fmla="*/ 153 h 153"/>
                  <a:gd name="T16" fmla="*/ 128 w 160"/>
                  <a:gd name="T17" fmla="*/ 153 h 153"/>
                  <a:gd name="T18" fmla="*/ 128 w 160"/>
                  <a:gd name="T19" fmla="*/ 153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0" h="153">
                    <a:moveTo>
                      <a:pt x="128" y="153"/>
                    </a:moveTo>
                    <a:cubicBezTo>
                      <a:pt x="122" y="153"/>
                      <a:pt x="109" y="153"/>
                      <a:pt x="103" y="147"/>
                    </a:cubicBezTo>
                    <a:cubicBezTo>
                      <a:pt x="13" y="57"/>
                      <a:pt x="13" y="57"/>
                      <a:pt x="13" y="57"/>
                    </a:cubicBezTo>
                    <a:cubicBezTo>
                      <a:pt x="0" y="45"/>
                      <a:pt x="0" y="25"/>
                      <a:pt x="13" y="13"/>
                    </a:cubicBezTo>
                    <a:cubicBezTo>
                      <a:pt x="26" y="0"/>
                      <a:pt x="45" y="0"/>
                      <a:pt x="58" y="13"/>
                    </a:cubicBezTo>
                    <a:cubicBezTo>
                      <a:pt x="148" y="102"/>
                      <a:pt x="148" y="102"/>
                      <a:pt x="148" y="102"/>
                    </a:cubicBezTo>
                    <a:cubicBezTo>
                      <a:pt x="160" y="115"/>
                      <a:pt x="160" y="134"/>
                      <a:pt x="148" y="147"/>
                    </a:cubicBezTo>
                    <a:cubicBezTo>
                      <a:pt x="148" y="153"/>
                      <a:pt x="141" y="153"/>
                      <a:pt x="128" y="153"/>
                    </a:cubicBezTo>
                    <a:close/>
                    <a:moveTo>
                      <a:pt x="128" y="153"/>
                    </a:moveTo>
                    <a:cubicBezTo>
                      <a:pt x="128" y="153"/>
                      <a:pt x="128" y="153"/>
                      <a:pt x="128" y="153"/>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167" name="Freeform 11">
                <a:extLst>
                  <a:ext uri="{FF2B5EF4-FFF2-40B4-BE49-F238E27FC236}">
                    <a16:creationId xmlns:a16="http://schemas.microsoft.com/office/drawing/2014/main" id="{F84B9E13-2308-4D93-B206-5F2F961EE924}"/>
                  </a:ext>
                </a:extLst>
              </p:cNvPr>
              <p:cNvSpPr>
                <a:spLocks noEditPoints="1"/>
              </p:cNvSpPr>
              <p:nvPr/>
            </p:nvSpPr>
            <p:spPr bwMode="auto">
              <a:xfrm>
                <a:off x="-1262063" y="2832100"/>
                <a:ext cx="223838" cy="214313"/>
              </a:xfrm>
              <a:custGeom>
                <a:avLst/>
                <a:gdLst>
                  <a:gd name="T0" fmla="*/ 39 w 160"/>
                  <a:gd name="T1" fmla="*/ 153 h 153"/>
                  <a:gd name="T2" fmla="*/ 13 w 160"/>
                  <a:gd name="T3" fmla="*/ 147 h 153"/>
                  <a:gd name="T4" fmla="*/ 13 w 160"/>
                  <a:gd name="T5" fmla="*/ 102 h 153"/>
                  <a:gd name="T6" fmla="*/ 103 w 160"/>
                  <a:gd name="T7" fmla="*/ 13 h 153"/>
                  <a:gd name="T8" fmla="*/ 147 w 160"/>
                  <a:gd name="T9" fmla="*/ 13 h 153"/>
                  <a:gd name="T10" fmla="*/ 147 w 160"/>
                  <a:gd name="T11" fmla="*/ 57 h 153"/>
                  <a:gd name="T12" fmla="*/ 58 w 160"/>
                  <a:gd name="T13" fmla="*/ 147 h 153"/>
                  <a:gd name="T14" fmla="*/ 39 w 160"/>
                  <a:gd name="T15" fmla="*/ 153 h 153"/>
                  <a:gd name="T16" fmla="*/ 39 w 160"/>
                  <a:gd name="T17" fmla="*/ 153 h 153"/>
                  <a:gd name="T18" fmla="*/ 39 w 160"/>
                  <a:gd name="T19" fmla="*/ 153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0" h="153">
                    <a:moveTo>
                      <a:pt x="39" y="153"/>
                    </a:moveTo>
                    <a:cubicBezTo>
                      <a:pt x="32" y="153"/>
                      <a:pt x="19" y="153"/>
                      <a:pt x="13" y="147"/>
                    </a:cubicBezTo>
                    <a:cubicBezTo>
                      <a:pt x="0" y="134"/>
                      <a:pt x="0" y="115"/>
                      <a:pt x="13" y="102"/>
                    </a:cubicBezTo>
                    <a:cubicBezTo>
                      <a:pt x="103" y="13"/>
                      <a:pt x="103" y="13"/>
                      <a:pt x="103" y="13"/>
                    </a:cubicBezTo>
                    <a:cubicBezTo>
                      <a:pt x="115" y="0"/>
                      <a:pt x="135" y="0"/>
                      <a:pt x="147" y="13"/>
                    </a:cubicBezTo>
                    <a:cubicBezTo>
                      <a:pt x="160" y="25"/>
                      <a:pt x="160" y="45"/>
                      <a:pt x="147" y="57"/>
                    </a:cubicBezTo>
                    <a:cubicBezTo>
                      <a:pt x="58" y="147"/>
                      <a:pt x="58" y="147"/>
                      <a:pt x="58" y="147"/>
                    </a:cubicBezTo>
                    <a:cubicBezTo>
                      <a:pt x="51" y="153"/>
                      <a:pt x="45" y="153"/>
                      <a:pt x="39" y="153"/>
                    </a:cubicBezTo>
                    <a:close/>
                    <a:moveTo>
                      <a:pt x="39" y="153"/>
                    </a:moveTo>
                    <a:cubicBezTo>
                      <a:pt x="39" y="153"/>
                      <a:pt x="39" y="153"/>
                      <a:pt x="39" y="153"/>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168" name="Freeform 12">
                <a:extLst>
                  <a:ext uri="{FF2B5EF4-FFF2-40B4-BE49-F238E27FC236}">
                    <a16:creationId xmlns:a16="http://schemas.microsoft.com/office/drawing/2014/main" id="{D22E7CFF-F64F-4B01-B07B-D09E954815B4}"/>
                  </a:ext>
                </a:extLst>
              </p:cNvPr>
              <p:cNvSpPr>
                <a:spLocks noEditPoints="1"/>
              </p:cNvSpPr>
              <p:nvPr/>
            </p:nvSpPr>
            <p:spPr bwMode="auto">
              <a:xfrm>
                <a:off x="-1557338" y="2230438"/>
                <a:ext cx="268288" cy="90488"/>
              </a:xfrm>
              <a:custGeom>
                <a:avLst/>
                <a:gdLst>
                  <a:gd name="T0" fmla="*/ 160 w 192"/>
                  <a:gd name="T1" fmla="*/ 64 h 64"/>
                  <a:gd name="T2" fmla="*/ 32 w 192"/>
                  <a:gd name="T3" fmla="*/ 64 h 64"/>
                  <a:gd name="T4" fmla="*/ 0 w 192"/>
                  <a:gd name="T5" fmla="*/ 32 h 64"/>
                  <a:gd name="T6" fmla="*/ 32 w 192"/>
                  <a:gd name="T7" fmla="*/ 0 h 64"/>
                  <a:gd name="T8" fmla="*/ 160 w 192"/>
                  <a:gd name="T9" fmla="*/ 0 h 64"/>
                  <a:gd name="T10" fmla="*/ 192 w 192"/>
                  <a:gd name="T11" fmla="*/ 32 h 64"/>
                  <a:gd name="T12" fmla="*/ 160 w 192"/>
                  <a:gd name="T13" fmla="*/ 64 h 64"/>
                  <a:gd name="T14" fmla="*/ 160 w 192"/>
                  <a:gd name="T15" fmla="*/ 64 h 64"/>
                  <a:gd name="T16" fmla="*/ 160 w 192"/>
                  <a:gd name="T17"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64">
                    <a:moveTo>
                      <a:pt x="160" y="64"/>
                    </a:moveTo>
                    <a:cubicBezTo>
                      <a:pt x="32" y="64"/>
                      <a:pt x="32" y="64"/>
                      <a:pt x="32" y="64"/>
                    </a:cubicBezTo>
                    <a:cubicBezTo>
                      <a:pt x="13" y="64"/>
                      <a:pt x="0" y="51"/>
                      <a:pt x="0" y="32"/>
                    </a:cubicBezTo>
                    <a:cubicBezTo>
                      <a:pt x="0" y="13"/>
                      <a:pt x="13" y="0"/>
                      <a:pt x="32" y="0"/>
                    </a:cubicBezTo>
                    <a:cubicBezTo>
                      <a:pt x="160" y="0"/>
                      <a:pt x="160" y="0"/>
                      <a:pt x="160" y="0"/>
                    </a:cubicBezTo>
                    <a:cubicBezTo>
                      <a:pt x="179" y="0"/>
                      <a:pt x="192" y="13"/>
                      <a:pt x="192" y="32"/>
                    </a:cubicBezTo>
                    <a:cubicBezTo>
                      <a:pt x="192" y="51"/>
                      <a:pt x="179" y="64"/>
                      <a:pt x="160" y="64"/>
                    </a:cubicBezTo>
                    <a:close/>
                    <a:moveTo>
                      <a:pt x="160" y="64"/>
                    </a:moveTo>
                    <a:cubicBezTo>
                      <a:pt x="160" y="64"/>
                      <a:pt x="160" y="64"/>
                      <a:pt x="160" y="64"/>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169" name="Freeform 13">
                <a:extLst>
                  <a:ext uri="{FF2B5EF4-FFF2-40B4-BE49-F238E27FC236}">
                    <a16:creationId xmlns:a16="http://schemas.microsoft.com/office/drawing/2014/main" id="{C3D1263A-30C6-4072-82A3-66496EBC5830}"/>
                  </a:ext>
                </a:extLst>
              </p:cNvPr>
              <p:cNvSpPr>
                <a:spLocks noEditPoints="1"/>
              </p:cNvSpPr>
              <p:nvPr/>
            </p:nvSpPr>
            <p:spPr bwMode="auto">
              <a:xfrm>
                <a:off x="-1262063" y="1495425"/>
                <a:ext cx="223838" cy="223838"/>
              </a:xfrm>
              <a:custGeom>
                <a:avLst/>
                <a:gdLst>
                  <a:gd name="T0" fmla="*/ 128 w 160"/>
                  <a:gd name="T1" fmla="*/ 160 h 160"/>
                  <a:gd name="T2" fmla="*/ 103 w 160"/>
                  <a:gd name="T3" fmla="*/ 154 h 160"/>
                  <a:gd name="T4" fmla="*/ 13 w 160"/>
                  <a:gd name="T5" fmla="*/ 58 h 160"/>
                  <a:gd name="T6" fmla="*/ 13 w 160"/>
                  <a:gd name="T7" fmla="*/ 13 h 160"/>
                  <a:gd name="T8" fmla="*/ 58 w 160"/>
                  <a:gd name="T9" fmla="*/ 13 h 160"/>
                  <a:gd name="T10" fmla="*/ 147 w 160"/>
                  <a:gd name="T11" fmla="*/ 103 h 160"/>
                  <a:gd name="T12" fmla="*/ 147 w 160"/>
                  <a:gd name="T13" fmla="*/ 147 h 160"/>
                  <a:gd name="T14" fmla="*/ 128 w 160"/>
                  <a:gd name="T15" fmla="*/ 160 h 160"/>
                  <a:gd name="T16" fmla="*/ 128 w 160"/>
                  <a:gd name="T17" fmla="*/ 160 h 160"/>
                  <a:gd name="T18" fmla="*/ 128 w 160"/>
                  <a:gd name="T19" fmla="*/ 16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0" h="160">
                    <a:moveTo>
                      <a:pt x="128" y="160"/>
                    </a:moveTo>
                    <a:cubicBezTo>
                      <a:pt x="122" y="160"/>
                      <a:pt x="109" y="160"/>
                      <a:pt x="103" y="154"/>
                    </a:cubicBezTo>
                    <a:cubicBezTo>
                      <a:pt x="13" y="58"/>
                      <a:pt x="13" y="58"/>
                      <a:pt x="13" y="58"/>
                    </a:cubicBezTo>
                    <a:cubicBezTo>
                      <a:pt x="0" y="45"/>
                      <a:pt x="0" y="26"/>
                      <a:pt x="13" y="13"/>
                    </a:cubicBezTo>
                    <a:cubicBezTo>
                      <a:pt x="26" y="0"/>
                      <a:pt x="45" y="0"/>
                      <a:pt x="58" y="13"/>
                    </a:cubicBezTo>
                    <a:cubicBezTo>
                      <a:pt x="147" y="103"/>
                      <a:pt x="147" y="103"/>
                      <a:pt x="147" y="103"/>
                    </a:cubicBezTo>
                    <a:cubicBezTo>
                      <a:pt x="160" y="115"/>
                      <a:pt x="160" y="135"/>
                      <a:pt x="147" y="147"/>
                    </a:cubicBezTo>
                    <a:cubicBezTo>
                      <a:pt x="141" y="154"/>
                      <a:pt x="135" y="160"/>
                      <a:pt x="128" y="160"/>
                    </a:cubicBezTo>
                    <a:close/>
                    <a:moveTo>
                      <a:pt x="128" y="160"/>
                    </a:moveTo>
                    <a:cubicBezTo>
                      <a:pt x="128" y="160"/>
                      <a:pt x="128" y="160"/>
                      <a:pt x="128" y="16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170" name="Freeform 14">
                <a:extLst>
                  <a:ext uri="{FF2B5EF4-FFF2-40B4-BE49-F238E27FC236}">
                    <a16:creationId xmlns:a16="http://schemas.microsoft.com/office/drawing/2014/main" id="{5DA2E673-1E5C-4534-9D7C-1840792B7DCD}"/>
                  </a:ext>
                </a:extLst>
              </p:cNvPr>
              <p:cNvSpPr>
                <a:spLocks noEditPoints="1"/>
              </p:cNvSpPr>
              <p:nvPr/>
            </p:nvSpPr>
            <p:spPr bwMode="auto">
              <a:xfrm>
                <a:off x="-527050" y="1871663"/>
                <a:ext cx="449263" cy="449263"/>
              </a:xfrm>
              <a:custGeom>
                <a:avLst/>
                <a:gdLst>
                  <a:gd name="T0" fmla="*/ 288 w 320"/>
                  <a:gd name="T1" fmla="*/ 320 h 320"/>
                  <a:gd name="T2" fmla="*/ 256 w 320"/>
                  <a:gd name="T3" fmla="*/ 288 h 320"/>
                  <a:gd name="T4" fmla="*/ 32 w 320"/>
                  <a:gd name="T5" fmla="*/ 64 h 320"/>
                  <a:gd name="T6" fmla="*/ 0 w 320"/>
                  <a:gd name="T7" fmla="*/ 32 h 320"/>
                  <a:gd name="T8" fmla="*/ 32 w 320"/>
                  <a:gd name="T9" fmla="*/ 0 h 320"/>
                  <a:gd name="T10" fmla="*/ 320 w 320"/>
                  <a:gd name="T11" fmla="*/ 288 h 320"/>
                  <a:gd name="T12" fmla="*/ 288 w 320"/>
                  <a:gd name="T13" fmla="*/ 320 h 320"/>
                  <a:gd name="T14" fmla="*/ 288 w 320"/>
                  <a:gd name="T15" fmla="*/ 320 h 320"/>
                  <a:gd name="T16" fmla="*/ 288 w 320"/>
                  <a:gd name="T17" fmla="*/ 320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320">
                    <a:moveTo>
                      <a:pt x="288" y="320"/>
                    </a:moveTo>
                    <a:cubicBezTo>
                      <a:pt x="269" y="320"/>
                      <a:pt x="256" y="307"/>
                      <a:pt x="256" y="288"/>
                    </a:cubicBezTo>
                    <a:cubicBezTo>
                      <a:pt x="256" y="166"/>
                      <a:pt x="154" y="64"/>
                      <a:pt x="32" y="64"/>
                    </a:cubicBezTo>
                    <a:cubicBezTo>
                      <a:pt x="13" y="64"/>
                      <a:pt x="0" y="51"/>
                      <a:pt x="0" y="32"/>
                    </a:cubicBezTo>
                    <a:cubicBezTo>
                      <a:pt x="0" y="13"/>
                      <a:pt x="13" y="0"/>
                      <a:pt x="32" y="0"/>
                    </a:cubicBezTo>
                    <a:cubicBezTo>
                      <a:pt x="192" y="0"/>
                      <a:pt x="320" y="128"/>
                      <a:pt x="320" y="288"/>
                    </a:cubicBezTo>
                    <a:cubicBezTo>
                      <a:pt x="320" y="307"/>
                      <a:pt x="307" y="320"/>
                      <a:pt x="288" y="320"/>
                    </a:cubicBezTo>
                    <a:close/>
                    <a:moveTo>
                      <a:pt x="288" y="320"/>
                    </a:moveTo>
                    <a:cubicBezTo>
                      <a:pt x="288" y="320"/>
                      <a:pt x="288" y="320"/>
                      <a:pt x="288" y="32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grpSp>
        <p:sp>
          <p:nvSpPr>
            <p:cNvPr id="171" name="Freeform 18">
              <a:extLst>
                <a:ext uri="{FF2B5EF4-FFF2-40B4-BE49-F238E27FC236}">
                  <a16:creationId xmlns:a16="http://schemas.microsoft.com/office/drawing/2014/main" id="{B7F6FB7B-B401-4C95-B3C7-9646158EC0D6}"/>
                </a:ext>
              </a:extLst>
            </p:cNvPr>
            <p:cNvSpPr>
              <a:spLocks noEditPoints="1"/>
            </p:cNvSpPr>
            <p:nvPr/>
          </p:nvSpPr>
          <p:spPr bwMode="auto">
            <a:xfrm>
              <a:off x="5310829" y="5567510"/>
              <a:ext cx="330334" cy="330334"/>
            </a:xfrm>
            <a:custGeom>
              <a:avLst/>
              <a:gdLst>
                <a:gd name="T0" fmla="*/ 1376 w 1536"/>
                <a:gd name="T1" fmla="*/ 160 h 1536"/>
                <a:gd name="T2" fmla="*/ 1357 w 1536"/>
                <a:gd name="T3" fmla="*/ 0 h 1536"/>
                <a:gd name="T4" fmla="*/ 1094 w 1536"/>
                <a:gd name="T5" fmla="*/ 230 h 1536"/>
                <a:gd name="T6" fmla="*/ 1088 w 1536"/>
                <a:gd name="T7" fmla="*/ 403 h 1536"/>
                <a:gd name="T8" fmla="*/ 640 w 1536"/>
                <a:gd name="T9" fmla="*/ 256 h 1536"/>
                <a:gd name="T10" fmla="*/ 640 w 1536"/>
                <a:gd name="T11" fmla="*/ 1536 h 1536"/>
                <a:gd name="T12" fmla="*/ 1114 w 1536"/>
                <a:gd name="T13" fmla="*/ 467 h 1536"/>
                <a:gd name="T14" fmla="*/ 1280 w 1536"/>
                <a:gd name="T15" fmla="*/ 448 h 1536"/>
                <a:gd name="T16" fmla="*/ 1530 w 1536"/>
                <a:gd name="T17" fmla="*/ 218 h 1536"/>
                <a:gd name="T18" fmla="*/ 1504 w 1536"/>
                <a:gd name="T19" fmla="*/ 160 h 1536"/>
                <a:gd name="T20" fmla="*/ 640 w 1536"/>
                <a:gd name="T21" fmla="*/ 1472 h 1536"/>
                <a:gd name="T22" fmla="*/ 640 w 1536"/>
                <a:gd name="T23" fmla="*/ 320 h 1536"/>
                <a:gd name="T24" fmla="*/ 911 w 1536"/>
                <a:gd name="T25" fmla="*/ 580 h 1536"/>
                <a:gd name="T26" fmla="*/ 224 w 1536"/>
                <a:gd name="T27" fmla="*/ 896 h 1536"/>
                <a:gd name="T28" fmla="*/ 1056 w 1536"/>
                <a:gd name="T29" fmla="*/ 896 h 1536"/>
                <a:gd name="T30" fmla="*/ 1070 w 1536"/>
                <a:gd name="T31" fmla="*/ 511 h 1536"/>
                <a:gd name="T32" fmla="*/ 768 w 1536"/>
                <a:gd name="T33" fmla="*/ 896 h 1536"/>
                <a:gd name="T34" fmla="*/ 512 w 1536"/>
                <a:gd name="T35" fmla="*/ 896 h 1536"/>
                <a:gd name="T36" fmla="*/ 705 w 1536"/>
                <a:gd name="T37" fmla="*/ 786 h 1536"/>
                <a:gd name="T38" fmla="*/ 614 w 1536"/>
                <a:gd name="T39" fmla="*/ 922 h 1536"/>
                <a:gd name="T40" fmla="*/ 659 w 1536"/>
                <a:gd name="T41" fmla="*/ 922 h 1536"/>
                <a:gd name="T42" fmla="*/ 768 w 1536"/>
                <a:gd name="T43" fmla="*/ 896 h 1536"/>
                <a:gd name="T44" fmla="*/ 640 w 1536"/>
                <a:gd name="T45" fmla="*/ 704 h 1536"/>
                <a:gd name="T46" fmla="*/ 640 w 1536"/>
                <a:gd name="T47" fmla="*/ 1088 h 1536"/>
                <a:gd name="T48" fmla="*/ 797 w 1536"/>
                <a:gd name="T49" fmla="*/ 784 h 1536"/>
                <a:gd name="T50" fmla="*/ 992 w 1536"/>
                <a:gd name="T51" fmla="*/ 896 h 1536"/>
                <a:gd name="T52" fmla="*/ 288 w 1536"/>
                <a:gd name="T53" fmla="*/ 896 h 1536"/>
                <a:gd name="T54" fmla="*/ 865 w 1536"/>
                <a:gd name="T55" fmla="*/ 627 h 1536"/>
                <a:gd name="T56" fmla="*/ 1267 w 1536"/>
                <a:gd name="T57" fmla="*/ 384 h 1536"/>
                <a:gd name="T58" fmla="*/ 1152 w 1536"/>
                <a:gd name="T59" fmla="*/ 269 h 1536"/>
                <a:gd name="T60" fmla="*/ 1312 w 1536"/>
                <a:gd name="T61" fmla="*/ 192 h 1536"/>
                <a:gd name="T62" fmla="*/ 1427 w 1536"/>
                <a:gd name="T63" fmla="*/ 224 h 1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36" h="1536">
                  <a:moveTo>
                    <a:pt x="1504" y="160"/>
                  </a:moveTo>
                  <a:cubicBezTo>
                    <a:pt x="1376" y="160"/>
                    <a:pt x="1376" y="160"/>
                    <a:pt x="1376" y="160"/>
                  </a:cubicBezTo>
                  <a:cubicBezTo>
                    <a:pt x="1376" y="32"/>
                    <a:pt x="1376" y="32"/>
                    <a:pt x="1376" y="32"/>
                  </a:cubicBezTo>
                  <a:cubicBezTo>
                    <a:pt x="1376" y="19"/>
                    <a:pt x="1370" y="6"/>
                    <a:pt x="1357" y="0"/>
                  </a:cubicBezTo>
                  <a:cubicBezTo>
                    <a:pt x="1344" y="0"/>
                    <a:pt x="1331" y="0"/>
                    <a:pt x="1318" y="6"/>
                  </a:cubicBezTo>
                  <a:cubicBezTo>
                    <a:pt x="1094" y="230"/>
                    <a:pt x="1094" y="230"/>
                    <a:pt x="1094" y="230"/>
                  </a:cubicBezTo>
                  <a:cubicBezTo>
                    <a:pt x="1094" y="237"/>
                    <a:pt x="1088" y="250"/>
                    <a:pt x="1088" y="256"/>
                  </a:cubicBezTo>
                  <a:cubicBezTo>
                    <a:pt x="1088" y="403"/>
                    <a:pt x="1088" y="403"/>
                    <a:pt x="1088" y="403"/>
                  </a:cubicBezTo>
                  <a:cubicBezTo>
                    <a:pt x="1069" y="422"/>
                    <a:pt x="1069" y="422"/>
                    <a:pt x="1069" y="422"/>
                  </a:cubicBezTo>
                  <a:cubicBezTo>
                    <a:pt x="955" y="319"/>
                    <a:pt x="805" y="256"/>
                    <a:pt x="640" y="256"/>
                  </a:cubicBezTo>
                  <a:cubicBezTo>
                    <a:pt x="288" y="256"/>
                    <a:pt x="0" y="544"/>
                    <a:pt x="0" y="896"/>
                  </a:cubicBezTo>
                  <a:cubicBezTo>
                    <a:pt x="0" y="1248"/>
                    <a:pt x="288" y="1536"/>
                    <a:pt x="640" y="1536"/>
                  </a:cubicBezTo>
                  <a:cubicBezTo>
                    <a:pt x="992" y="1536"/>
                    <a:pt x="1280" y="1248"/>
                    <a:pt x="1280" y="896"/>
                  </a:cubicBezTo>
                  <a:cubicBezTo>
                    <a:pt x="1280" y="731"/>
                    <a:pt x="1217" y="581"/>
                    <a:pt x="1114" y="467"/>
                  </a:cubicBezTo>
                  <a:cubicBezTo>
                    <a:pt x="1133" y="448"/>
                    <a:pt x="1133" y="448"/>
                    <a:pt x="1133" y="448"/>
                  </a:cubicBezTo>
                  <a:cubicBezTo>
                    <a:pt x="1280" y="448"/>
                    <a:pt x="1280" y="448"/>
                    <a:pt x="1280" y="448"/>
                  </a:cubicBezTo>
                  <a:cubicBezTo>
                    <a:pt x="1286" y="448"/>
                    <a:pt x="1299" y="442"/>
                    <a:pt x="1306" y="442"/>
                  </a:cubicBezTo>
                  <a:cubicBezTo>
                    <a:pt x="1530" y="218"/>
                    <a:pt x="1530" y="218"/>
                    <a:pt x="1530" y="218"/>
                  </a:cubicBezTo>
                  <a:cubicBezTo>
                    <a:pt x="1536" y="205"/>
                    <a:pt x="1536" y="192"/>
                    <a:pt x="1536" y="179"/>
                  </a:cubicBezTo>
                  <a:cubicBezTo>
                    <a:pt x="1530" y="166"/>
                    <a:pt x="1517" y="160"/>
                    <a:pt x="1504" y="160"/>
                  </a:cubicBezTo>
                  <a:close/>
                  <a:moveTo>
                    <a:pt x="1216" y="896"/>
                  </a:moveTo>
                  <a:cubicBezTo>
                    <a:pt x="1216" y="1216"/>
                    <a:pt x="960" y="1472"/>
                    <a:pt x="640" y="1472"/>
                  </a:cubicBezTo>
                  <a:cubicBezTo>
                    <a:pt x="320" y="1472"/>
                    <a:pt x="64" y="1216"/>
                    <a:pt x="64" y="896"/>
                  </a:cubicBezTo>
                  <a:cubicBezTo>
                    <a:pt x="64" y="576"/>
                    <a:pt x="320" y="320"/>
                    <a:pt x="640" y="320"/>
                  </a:cubicBezTo>
                  <a:cubicBezTo>
                    <a:pt x="789" y="320"/>
                    <a:pt x="923" y="375"/>
                    <a:pt x="1025" y="466"/>
                  </a:cubicBezTo>
                  <a:cubicBezTo>
                    <a:pt x="911" y="580"/>
                    <a:pt x="911" y="580"/>
                    <a:pt x="911" y="580"/>
                  </a:cubicBezTo>
                  <a:cubicBezTo>
                    <a:pt x="838" y="518"/>
                    <a:pt x="744" y="480"/>
                    <a:pt x="640" y="480"/>
                  </a:cubicBezTo>
                  <a:cubicBezTo>
                    <a:pt x="410" y="480"/>
                    <a:pt x="224" y="666"/>
                    <a:pt x="224" y="896"/>
                  </a:cubicBezTo>
                  <a:cubicBezTo>
                    <a:pt x="224" y="1126"/>
                    <a:pt x="410" y="1312"/>
                    <a:pt x="640" y="1312"/>
                  </a:cubicBezTo>
                  <a:cubicBezTo>
                    <a:pt x="870" y="1312"/>
                    <a:pt x="1056" y="1126"/>
                    <a:pt x="1056" y="896"/>
                  </a:cubicBezTo>
                  <a:cubicBezTo>
                    <a:pt x="1056" y="792"/>
                    <a:pt x="1018" y="698"/>
                    <a:pt x="956" y="625"/>
                  </a:cubicBezTo>
                  <a:cubicBezTo>
                    <a:pt x="1070" y="511"/>
                    <a:pt x="1070" y="511"/>
                    <a:pt x="1070" y="511"/>
                  </a:cubicBezTo>
                  <a:cubicBezTo>
                    <a:pt x="1161" y="613"/>
                    <a:pt x="1216" y="747"/>
                    <a:pt x="1216" y="896"/>
                  </a:cubicBezTo>
                  <a:close/>
                  <a:moveTo>
                    <a:pt x="768" y="896"/>
                  </a:moveTo>
                  <a:cubicBezTo>
                    <a:pt x="768" y="966"/>
                    <a:pt x="710" y="1024"/>
                    <a:pt x="640" y="1024"/>
                  </a:cubicBezTo>
                  <a:cubicBezTo>
                    <a:pt x="570" y="1024"/>
                    <a:pt x="512" y="966"/>
                    <a:pt x="512" y="896"/>
                  </a:cubicBezTo>
                  <a:cubicBezTo>
                    <a:pt x="512" y="826"/>
                    <a:pt x="570" y="768"/>
                    <a:pt x="640" y="768"/>
                  </a:cubicBezTo>
                  <a:cubicBezTo>
                    <a:pt x="664" y="768"/>
                    <a:pt x="686" y="775"/>
                    <a:pt x="705" y="786"/>
                  </a:cubicBezTo>
                  <a:cubicBezTo>
                    <a:pt x="614" y="877"/>
                    <a:pt x="614" y="877"/>
                    <a:pt x="614" y="877"/>
                  </a:cubicBezTo>
                  <a:cubicBezTo>
                    <a:pt x="602" y="890"/>
                    <a:pt x="602" y="909"/>
                    <a:pt x="614" y="922"/>
                  </a:cubicBezTo>
                  <a:cubicBezTo>
                    <a:pt x="621" y="928"/>
                    <a:pt x="634" y="928"/>
                    <a:pt x="640" y="928"/>
                  </a:cubicBezTo>
                  <a:cubicBezTo>
                    <a:pt x="646" y="928"/>
                    <a:pt x="659" y="928"/>
                    <a:pt x="659" y="922"/>
                  </a:cubicBezTo>
                  <a:cubicBezTo>
                    <a:pt x="750" y="831"/>
                    <a:pt x="750" y="831"/>
                    <a:pt x="750" y="831"/>
                  </a:cubicBezTo>
                  <a:cubicBezTo>
                    <a:pt x="761" y="850"/>
                    <a:pt x="768" y="872"/>
                    <a:pt x="768" y="896"/>
                  </a:cubicBezTo>
                  <a:close/>
                  <a:moveTo>
                    <a:pt x="752" y="739"/>
                  </a:moveTo>
                  <a:cubicBezTo>
                    <a:pt x="721" y="717"/>
                    <a:pt x="683" y="704"/>
                    <a:pt x="640" y="704"/>
                  </a:cubicBezTo>
                  <a:cubicBezTo>
                    <a:pt x="531" y="704"/>
                    <a:pt x="448" y="787"/>
                    <a:pt x="448" y="896"/>
                  </a:cubicBezTo>
                  <a:cubicBezTo>
                    <a:pt x="448" y="1005"/>
                    <a:pt x="531" y="1088"/>
                    <a:pt x="640" y="1088"/>
                  </a:cubicBezTo>
                  <a:cubicBezTo>
                    <a:pt x="749" y="1088"/>
                    <a:pt x="832" y="1005"/>
                    <a:pt x="832" y="896"/>
                  </a:cubicBezTo>
                  <a:cubicBezTo>
                    <a:pt x="832" y="853"/>
                    <a:pt x="819" y="815"/>
                    <a:pt x="797" y="784"/>
                  </a:cubicBezTo>
                  <a:cubicBezTo>
                    <a:pt x="909" y="671"/>
                    <a:pt x="909" y="671"/>
                    <a:pt x="909" y="671"/>
                  </a:cubicBezTo>
                  <a:cubicBezTo>
                    <a:pt x="961" y="733"/>
                    <a:pt x="992" y="811"/>
                    <a:pt x="992" y="896"/>
                  </a:cubicBezTo>
                  <a:cubicBezTo>
                    <a:pt x="992" y="1088"/>
                    <a:pt x="832" y="1248"/>
                    <a:pt x="640" y="1248"/>
                  </a:cubicBezTo>
                  <a:cubicBezTo>
                    <a:pt x="448" y="1248"/>
                    <a:pt x="288" y="1088"/>
                    <a:pt x="288" y="896"/>
                  </a:cubicBezTo>
                  <a:cubicBezTo>
                    <a:pt x="288" y="704"/>
                    <a:pt x="448" y="544"/>
                    <a:pt x="640" y="544"/>
                  </a:cubicBezTo>
                  <a:cubicBezTo>
                    <a:pt x="725" y="544"/>
                    <a:pt x="803" y="575"/>
                    <a:pt x="865" y="627"/>
                  </a:cubicBezTo>
                  <a:lnTo>
                    <a:pt x="752" y="739"/>
                  </a:lnTo>
                  <a:close/>
                  <a:moveTo>
                    <a:pt x="1267" y="384"/>
                  </a:moveTo>
                  <a:cubicBezTo>
                    <a:pt x="1152" y="384"/>
                    <a:pt x="1152" y="384"/>
                    <a:pt x="1152" y="384"/>
                  </a:cubicBezTo>
                  <a:cubicBezTo>
                    <a:pt x="1152" y="269"/>
                    <a:pt x="1152" y="269"/>
                    <a:pt x="1152" y="269"/>
                  </a:cubicBezTo>
                  <a:cubicBezTo>
                    <a:pt x="1312" y="109"/>
                    <a:pt x="1312" y="109"/>
                    <a:pt x="1312" y="109"/>
                  </a:cubicBezTo>
                  <a:cubicBezTo>
                    <a:pt x="1312" y="192"/>
                    <a:pt x="1312" y="192"/>
                    <a:pt x="1312" y="192"/>
                  </a:cubicBezTo>
                  <a:cubicBezTo>
                    <a:pt x="1312" y="211"/>
                    <a:pt x="1325" y="224"/>
                    <a:pt x="1344" y="224"/>
                  </a:cubicBezTo>
                  <a:cubicBezTo>
                    <a:pt x="1427" y="224"/>
                    <a:pt x="1427" y="224"/>
                    <a:pt x="1427" y="224"/>
                  </a:cubicBezTo>
                  <a:lnTo>
                    <a:pt x="1267" y="38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p>
          </p:txBody>
        </p:sp>
        <p:grpSp>
          <p:nvGrpSpPr>
            <p:cNvPr id="172" name="Group 171">
              <a:extLst>
                <a:ext uri="{FF2B5EF4-FFF2-40B4-BE49-F238E27FC236}">
                  <a16:creationId xmlns:a16="http://schemas.microsoft.com/office/drawing/2014/main" id="{470927AE-5664-4357-B993-0C4AF71E18B2}"/>
                </a:ext>
              </a:extLst>
            </p:cNvPr>
            <p:cNvGrpSpPr/>
            <p:nvPr/>
          </p:nvGrpSpPr>
          <p:grpSpPr>
            <a:xfrm>
              <a:off x="5841187" y="2453804"/>
              <a:ext cx="292868" cy="243057"/>
              <a:chOff x="-4900613" y="885825"/>
              <a:chExt cx="5815013" cy="4826000"/>
            </a:xfrm>
            <a:solidFill>
              <a:schemeClr val="bg1"/>
            </a:solidFill>
          </p:grpSpPr>
          <p:sp>
            <p:nvSpPr>
              <p:cNvPr id="173" name="Freeform 22">
                <a:extLst>
                  <a:ext uri="{FF2B5EF4-FFF2-40B4-BE49-F238E27FC236}">
                    <a16:creationId xmlns:a16="http://schemas.microsoft.com/office/drawing/2014/main" id="{0C355E21-02C6-47BD-8388-A3BB907EE26D}"/>
                  </a:ext>
                </a:extLst>
              </p:cNvPr>
              <p:cNvSpPr>
                <a:spLocks noEditPoints="1"/>
              </p:cNvSpPr>
              <p:nvPr/>
            </p:nvSpPr>
            <p:spPr bwMode="auto">
              <a:xfrm>
                <a:off x="-4878388" y="1609725"/>
                <a:ext cx="5792788" cy="4102100"/>
              </a:xfrm>
              <a:custGeom>
                <a:avLst/>
                <a:gdLst>
                  <a:gd name="T0" fmla="*/ 1376 w 1536"/>
                  <a:gd name="T1" fmla="*/ 1088 h 1088"/>
                  <a:gd name="T2" fmla="*/ 160 w 1536"/>
                  <a:gd name="T3" fmla="*/ 1088 h 1088"/>
                  <a:gd name="T4" fmla="*/ 0 w 1536"/>
                  <a:gd name="T5" fmla="*/ 928 h 1088"/>
                  <a:gd name="T6" fmla="*/ 0 w 1536"/>
                  <a:gd name="T7" fmla="*/ 160 h 1088"/>
                  <a:gd name="T8" fmla="*/ 160 w 1536"/>
                  <a:gd name="T9" fmla="*/ 0 h 1088"/>
                  <a:gd name="T10" fmla="*/ 1376 w 1536"/>
                  <a:gd name="T11" fmla="*/ 0 h 1088"/>
                  <a:gd name="T12" fmla="*/ 1536 w 1536"/>
                  <a:gd name="T13" fmla="*/ 160 h 1088"/>
                  <a:gd name="T14" fmla="*/ 1536 w 1536"/>
                  <a:gd name="T15" fmla="*/ 928 h 1088"/>
                  <a:gd name="T16" fmla="*/ 1376 w 1536"/>
                  <a:gd name="T17" fmla="*/ 1088 h 1088"/>
                  <a:gd name="T18" fmla="*/ 160 w 1536"/>
                  <a:gd name="T19" fmla="*/ 64 h 1088"/>
                  <a:gd name="T20" fmla="*/ 64 w 1536"/>
                  <a:gd name="T21" fmla="*/ 160 h 1088"/>
                  <a:gd name="T22" fmla="*/ 64 w 1536"/>
                  <a:gd name="T23" fmla="*/ 928 h 1088"/>
                  <a:gd name="T24" fmla="*/ 160 w 1536"/>
                  <a:gd name="T25" fmla="*/ 1024 h 1088"/>
                  <a:gd name="T26" fmla="*/ 1376 w 1536"/>
                  <a:gd name="T27" fmla="*/ 1024 h 1088"/>
                  <a:gd name="T28" fmla="*/ 1472 w 1536"/>
                  <a:gd name="T29" fmla="*/ 928 h 1088"/>
                  <a:gd name="T30" fmla="*/ 1472 w 1536"/>
                  <a:gd name="T31" fmla="*/ 160 h 1088"/>
                  <a:gd name="T32" fmla="*/ 1376 w 1536"/>
                  <a:gd name="T33" fmla="*/ 64 h 1088"/>
                  <a:gd name="T34" fmla="*/ 160 w 1536"/>
                  <a:gd name="T35" fmla="*/ 64 h 1088"/>
                  <a:gd name="T36" fmla="*/ 160 w 1536"/>
                  <a:gd name="T37" fmla="*/ 64 h 1088"/>
                  <a:gd name="T38" fmla="*/ 160 w 1536"/>
                  <a:gd name="T39" fmla="*/ 64 h 10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36" h="1088">
                    <a:moveTo>
                      <a:pt x="1376" y="1088"/>
                    </a:moveTo>
                    <a:cubicBezTo>
                      <a:pt x="160" y="1088"/>
                      <a:pt x="160" y="1088"/>
                      <a:pt x="160" y="1088"/>
                    </a:cubicBezTo>
                    <a:cubicBezTo>
                      <a:pt x="70" y="1088"/>
                      <a:pt x="0" y="1018"/>
                      <a:pt x="0" y="928"/>
                    </a:cubicBezTo>
                    <a:cubicBezTo>
                      <a:pt x="0" y="160"/>
                      <a:pt x="0" y="160"/>
                      <a:pt x="0" y="160"/>
                    </a:cubicBezTo>
                    <a:cubicBezTo>
                      <a:pt x="0" y="70"/>
                      <a:pt x="70" y="0"/>
                      <a:pt x="160" y="0"/>
                    </a:cubicBezTo>
                    <a:cubicBezTo>
                      <a:pt x="1376" y="0"/>
                      <a:pt x="1376" y="0"/>
                      <a:pt x="1376" y="0"/>
                    </a:cubicBezTo>
                    <a:cubicBezTo>
                      <a:pt x="1466" y="0"/>
                      <a:pt x="1536" y="70"/>
                      <a:pt x="1536" y="160"/>
                    </a:cubicBezTo>
                    <a:cubicBezTo>
                      <a:pt x="1536" y="928"/>
                      <a:pt x="1536" y="928"/>
                      <a:pt x="1536" y="928"/>
                    </a:cubicBezTo>
                    <a:cubicBezTo>
                      <a:pt x="1536" y="1018"/>
                      <a:pt x="1466" y="1088"/>
                      <a:pt x="1376" y="1088"/>
                    </a:cubicBezTo>
                    <a:close/>
                    <a:moveTo>
                      <a:pt x="160" y="64"/>
                    </a:moveTo>
                    <a:cubicBezTo>
                      <a:pt x="109" y="64"/>
                      <a:pt x="64" y="109"/>
                      <a:pt x="64" y="160"/>
                    </a:cubicBezTo>
                    <a:cubicBezTo>
                      <a:pt x="64" y="928"/>
                      <a:pt x="64" y="928"/>
                      <a:pt x="64" y="928"/>
                    </a:cubicBezTo>
                    <a:cubicBezTo>
                      <a:pt x="64" y="979"/>
                      <a:pt x="109" y="1024"/>
                      <a:pt x="160" y="1024"/>
                    </a:cubicBezTo>
                    <a:cubicBezTo>
                      <a:pt x="1376" y="1024"/>
                      <a:pt x="1376" y="1024"/>
                      <a:pt x="1376" y="1024"/>
                    </a:cubicBezTo>
                    <a:cubicBezTo>
                      <a:pt x="1427" y="1024"/>
                      <a:pt x="1472" y="979"/>
                      <a:pt x="1472" y="928"/>
                    </a:cubicBezTo>
                    <a:cubicBezTo>
                      <a:pt x="1472" y="160"/>
                      <a:pt x="1472" y="160"/>
                      <a:pt x="1472" y="160"/>
                    </a:cubicBezTo>
                    <a:cubicBezTo>
                      <a:pt x="1472" y="109"/>
                      <a:pt x="1427" y="64"/>
                      <a:pt x="1376" y="64"/>
                    </a:cubicBezTo>
                    <a:lnTo>
                      <a:pt x="160" y="64"/>
                    </a:lnTo>
                    <a:close/>
                    <a:moveTo>
                      <a:pt x="160" y="64"/>
                    </a:moveTo>
                    <a:cubicBezTo>
                      <a:pt x="160" y="64"/>
                      <a:pt x="160" y="64"/>
                      <a:pt x="160" y="64"/>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174" name="Freeform 23">
                <a:extLst>
                  <a:ext uri="{FF2B5EF4-FFF2-40B4-BE49-F238E27FC236}">
                    <a16:creationId xmlns:a16="http://schemas.microsoft.com/office/drawing/2014/main" id="{3773A688-8BA9-4536-857F-F872FC4B3800}"/>
                  </a:ext>
                </a:extLst>
              </p:cNvPr>
              <p:cNvSpPr>
                <a:spLocks noEditPoints="1"/>
              </p:cNvSpPr>
              <p:nvPr/>
            </p:nvSpPr>
            <p:spPr bwMode="auto">
              <a:xfrm>
                <a:off x="-2947988" y="885825"/>
                <a:ext cx="1931988" cy="965200"/>
              </a:xfrm>
              <a:custGeom>
                <a:avLst/>
                <a:gdLst>
                  <a:gd name="T0" fmla="*/ 480 w 512"/>
                  <a:gd name="T1" fmla="*/ 256 h 256"/>
                  <a:gd name="T2" fmla="*/ 448 w 512"/>
                  <a:gd name="T3" fmla="*/ 224 h 256"/>
                  <a:gd name="T4" fmla="*/ 448 w 512"/>
                  <a:gd name="T5" fmla="*/ 96 h 256"/>
                  <a:gd name="T6" fmla="*/ 416 w 512"/>
                  <a:gd name="T7" fmla="*/ 64 h 256"/>
                  <a:gd name="T8" fmla="*/ 96 w 512"/>
                  <a:gd name="T9" fmla="*/ 64 h 256"/>
                  <a:gd name="T10" fmla="*/ 64 w 512"/>
                  <a:gd name="T11" fmla="*/ 96 h 256"/>
                  <a:gd name="T12" fmla="*/ 64 w 512"/>
                  <a:gd name="T13" fmla="*/ 224 h 256"/>
                  <a:gd name="T14" fmla="*/ 32 w 512"/>
                  <a:gd name="T15" fmla="*/ 256 h 256"/>
                  <a:gd name="T16" fmla="*/ 0 w 512"/>
                  <a:gd name="T17" fmla="*/ 224 h 256"/>
                  <a:gd name="T18" fmla="*/ 0 w 512"/>
                  <a:gd name="T19" fmla="*/ 96 h 256"/>
                  <a:gd name="T20" fmla="*/ 96 w 512"/>
                  <a:gd name="T21" fmla="*/ 0 h 256"/>
                  <a:gd name="T22" fmla="*/ 416 w 512"/>
                  <a:gd name="T23" fmla="*/ 0 h 256"/>
                  <a:gd name="T24" fmla="*/ 512 w 512"/>
                  <a:gd name="T25" fmla="*/ 96 h 256"/>
                  <a:gd name="T26" fmla="*/ 512 w 512"/>
                  <a:gd name="T27" fmla="*/ 224 h 256"/>
                  <a:gd name="T28" fmla="*/ 480 w 512"/>
                  <a:gd name="T29" fmla="*/ 256 h 256"/>
                  <a:gd name="T30" fmla="*/ 480 w 512"/>
                  <a:gd name="T31" fmla="*/ 256 h 256"/>
                  <a:gd name="T32" fmla="*/ 480 w 512"/>
                  <a:gd name="T33"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12" h="256">
                    <a:moveTo>
                      <a:pt x="480" y="256"/>
                    </a:moveTo>
                    <a:cubicBezTo>
                      <a:pt x="461" y="256"/>
                      <a:pt x="448" y="243"/>
                      <a:pt x="448" y="224"/>
                    </a:cubicBezTo>
                    <a:cubicBezTo>
                      <a:pt x="448" y="96"/>
                      <a:pt x="448" y="96"/>
                      <a:pt x="448" y="96"/>
                    </a:cubicBezTo>
                    <a:cubicBezTo>
                      <a:pt x="448" y="77"/>
                      <a:pt x="435" y="64"/>
                      <a:pt x="416" y="64"/>
                    </a:cubicBezTo>
                    <a:cubicBezTo>
                      <a:pt x="96" y="64"/>
                      <a:pt x="96" y="64"/>
                      <a:pt x="96" y="64"/>
                    </a:cubicBezTo>
                    <a:cubicBezTo>
                      <a:pt x="77" y="64"/>
                      <a:pt x="64" y="77"/>
                      <a:pt x="64" y="96"/>
                    </a:cubicBezTo>
                    <a:cubicBezTo>
                      <a:pt x="64" y="224"/>
                      <a:pt x="64" y="224"/>
                      <a:pt x="64" y="224"/>
                    </a:cubicBezTo>
                    <a:cubicBezTo>
                      <a:pt x="64" y="243"/>
                      <a:pt x="51" y="256"/>
                      <a:pt x="32" y="256"/>
                    </a:cubicBezTo>
                    <a:cubicBezTo>
                      <a:pt x="13" y="256"/>
                      <a:pt x="0" y="243"/>
                      <a:pt x="0" y="224"/>
                    </a:cubicBezTo>
                    <a:cubicBezTo>
                      <a:pt x="0" y="96"/>
                      <a:pt x="0" y="96"/>
                      <a:pt x="0" y="96"/>
                    </a:cubicBezTo>
                    <a:cubicBezTo>
                      <a:pt x="0" y="45"/>
                      <a:pt x="45" y="0"/>
                      <a:pt x="96" y="0"/>
                    </a:cubicBezTo>
                    <a:cubicBezTo>
                      <a:pt x="416" y="0"/>
                      <a:pt x="416" y="0"/>
                      <a:pt x="416" y="0"/>
                    </a:cubicBezTo>
                    <a:cubicBezTo>
                      <a:pt x="467" y="0"/>
                      <a:pt x="512" y="45"/>
                      <a:pt x="512" y="96"/>
                    </a:cubicBezTo>
                    <a:cubicBezTo>
                      <a:pt x="512" y="224"/>
                      <a:pt x="512" y="224"/>
                      <a:pt x="512" y="224"/>
                    </a:cubicBezTo>
                    <a:cubicBezTo>
                      <a:pt x="512" y="243"/>
                      <a:pt x="499" y="256"/>
                      <a:pt x="480" y="256"/>
                    </a:cubicBezTo>
                    <a:close/>
                    <a:moveTo>
                      <a:pt x="480" y="256"/>
                    </a:moveTo>
                    <a:cubicBezTo>
                      <a:pt x="480" y="256"/>
                      <a:pt x="480" y="256"/>
                      <a:pt x="480" y="256"/>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175" name="Freeform 24">
                <a:extLst>
                  <a:ext uri="{FF2B5EF4-FFF2-40B4-BE49-F238E27FC236}">
                    <a16:creationId xmlns:a16="http://schemas.microsoft.com/office/drawing/2014/main" id="{02F9A609-CB06-4C96-8EF0-FB1FBA80A8AF}"/>
                  </a:ext>
                </a:extLst>
              </p:cNvPr>
              <p:cNvSpPr>
                <a:spLocks noEditPoints="1"/>
              </p:cNvSpPr>
              <p:nvPr/>
            </p:nvSpPr>
            <p:spPr bwMode="auto">
              <a:xfrm>
                <a:off x="-4900613" y="2552700"/>
                <a:ext cx="5815013" cy="1228725"/>
              </a:xfrm>
              <a:custGeom>
                <a:avLst/>
                <a:gdLst>
                  <a:gd name="T0" fmla="*/ 774 w 1542"/>
                  <a:gd name="T1" fmla="*/ 326 h 326"/>
                  <a:gd name="T2" fmla="*/ 761 w 1542"/>
                  <a:gd name="T3" fmla="*/ 326 h 326"/>
                  <a:gd name="T4" fmla="*/ 25 w 1542"/>
                  <a:gd name="T5" fmla="*/ 70 h 326"/>
                  <a:gd name="T6" fmla="*/ 6 w 1542"/>
                  <a:gd name="T7" fmla="*/ 25 h 326"/>
                  <a:gd name="T8" fmla="*/ 51 w 1542"/>
                  <a:gd name="T9" fmla="*/ 6 h 326"/>
                  <a:gd name="T10" fmla="*/ 774 w 1542"/>
                  <a:gd name="T11" fmla="*/ 262 h 326"/>
                  <a:gd name="T12" fmla="*/ 1497 w 1542"/>
                  <a:gd name="T13" fmla="*/ 6 h 326"/>
                  <a:gd name="T14" fmla="*/ 1536 w 1542"/>
                  <a:gd name="T15" fmla="*/ 25 h 326"/>
                  <a:gd name="T16" fmla="*/ 1516 w 1542"/>
                  <a:gd name="T17" fmla="*/ 64 h 326"/>
                  <a:gd name="T18" fmla="*/ 780 w 1542"/>
                  <a:gd name="T19" fmla="*/ 320 h 326"/>
                  <a:gd name="T20" fmla="*/ 774 w 1542"/>
                  <a:gd name="T21" fmla="*/ 326 h 326"/>
                  <a:gd name="T22" fmla="*/ 774 w 1542"/>
                  <a:gd name="T23" fmla="*/ 326 h 326"/>
                  <a:gd name="T24" fmla="*/ 774 w 1542"/>
                  <a:gd name="T25" fmla="*/ 326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42" h="326">
                    <a:moveTo>
                      <a:pt x="774" y="326"/>
                    </a:moveTo>
                    <a:cubicBezTo>
                      <a:pt x="768" y="326"/>
                      <a:pt x="768" y="326"/>
                      <a:pt x="761" y="326"/>
                    </a:cubicBezTo>
                    <a:cubicBezTo>
                      <a:pt x="25" y="70"/>
                      <a:pt x="25" y="70"/>
                      <a:pt x="25" y="70"/>
                    </a:cubicBezTo>
                    <a:cubicBezTo>
                      <a:pt x="12" y="64"/>
                      <a:pt x="0" y="44"/>
                      <a:pt x="6" y="25"/>
                    </a:cubicBezTo>
                    <a:cubicBezTo>
                      <a:pt x="12" y="12"/>
                      <a:pt x="32" y="0"/>
                      <a:pt x="51" y="6"/>
                    </a:cubicBezTo>
                    <a:cubicBezTo>
                      <a:pt x="774" y="262"/>
                      <a:pt x="774" y="262"/>
                      <a:pt x="774" y="262"/>
                    </a:cubicBezTo>
                    <a:cubicBezTo>
                      <a:pt x="1497" y="6"/>
                      <a:pt x="1497" y="6"/>
                      <a:pt x="1497" y="6"/>
                    </a:cubicBezTo>
                    <a:cubicBezTo>
                      <a:pt x="1516" y="0"/>
                      <a:pt x="1529" y="6"/>
                      <a:pt x="1536" y="25"/>
                    </a:cubicBezTo>
                    <a:cubicBezTo>
                      <a:pt x="1542" y="44"/>
                      <a:pt x="1536" y="57"/>
                      <a:pt x="1516" y="64"/>
                    </a:cubicBezTo>
                    <a:cubicBezTo>
                      <a:pt x="780" y="320"/>
                      <a:pt x="780" y="320"/>
                      <a:pt x="780" y="320"/>
                    </a:cubicBezTo>
                    <a:cubicBezTo>
                      <a:pt x="780" y="326"/>
                      <a:pt x="780" y="326"/>
                      <a:pt x="774" y="326"/>
                    </a:cubicBezTo>
                    <a:close/>
                    <a:moveTo>
                      <a:pt x="774" y="326"/>
                    </a:moveTo>
                    <a:cubicBezTo>
                      <a:pt x="774" y="326"/>
                      <a:pt x="774" y="326"/>
                      <a:pt x="774" y="326"/>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6" name="Group 175">
              <a:extLst>
                <a:ext uri="{FF2B5EF4-FFF2-40B4-BE49-F238E27FC236}">
                  <a16:creationId xmlns:a16="http://schemas.microsoft.com/office/drawing/2014/main" id="{ED96C47A-0A4C-45E3-8DD6-FDFEB01870C2}"/>
                </a:ext>
              </a:extLst>
            </p:cNvPr>
            <p:cNvGrpSpPr/>
            <p:nvPr/>
          </p:nvGrpSpPr>
          <p:grpSpPr>
            <a:xfrm>
              <a:off x="6205622" y="3456330"/>
              <a:ext cx="349810" cy="342900"/>
              <a:chOff x="973138" y="4927600"/>
              <a:chExt cx="642937" cy="630238"/>
            </a:xfrm>
            <a:solidFill>
              <a:schemeClr val="bg1"/>
            </a:solidFill>
          </p:grpSpPr>
          <p:sp>
            <p:nvSpPr>
              <p:cNvPr id="177" name="Freeform 28">
                <a:extLst>
                  <a:ext uri="{FF2B5EF4-FFF2-40B4-BE49-F238E27FC236}">
                    <a16:creationId xmlns:a16="http://schemas.microsoft.com/office/drawing/2014/main" id="{E3CAC4AC-C704-457E-A0DB-9115FCCCFAE8}"/>
                  </a:ext>
                </a:extLst>
              </p:cNvPr>
              <p:cNvSpPr>
                <a:spLocks noEditPoints="1"/>
              </p:cNvSpPr>
              <p:nvPr/>
            </p:nvSpPr>
            <p:spPr bwMode="auto">
              <a:xfrm>
                <a:off x="1308100" y="4927600"/>
                <a:ext cx="295275" cy="295275"/>
              </a:xfrm>
              <a:custGeom>
                <a:avLst/>
                <a:gdLst>
                  <a:gd name="T0" fmla="*/ 30 w 706"/>
                  <a:gd name="T1" fmla="*/ 0 h 707"/>
                  <a:gd name="T2" fmla="*/ 0 w 706"/>
                  <a:gd name="T3" fmla="*/ 30 h 707"/>
                  <a:gd name="T4" fmla="*/ 0 w 706"/>
                  <a:gd name="T5" fmla="*/ 677 h 707"/>
                  <a:gd name="T6" fmla="*/ 30 w 706"/>
                  <a:gd name="T7" fmla="*/ 707 h 707"/>
                  <a:gd name="T8" fmla="*/ 676 w 706"/>
                  <a:gd name="T9" fmla="*/ 707 h 707"/>
                  <a:gd name="T10" fmla="*/ 706 w 706"/>
                  <a:gd name="T11" fmla="*/ 677 h 707"/>
                  <a:gd name="T12" fmla="*/ 706 w 706"/>
                  <a:gd name="T13" fmla="*/ 676 h 707"/>
                  <a:gd name="T14" fmla="*/ 508 w 706"/>
                  <a:gd name="T15" fmla="*/ 198 h 707"/>
                  <a:gd name="T16" fmla="*/ 30 w 706"/>
                  <a:gd name="T17" fmla="*/ 0 h 707"/>
                  <a:gd name="T18" fmla="*/ 60 w 706"/>
                  <a:gd name="T19" fmla="*/ 647 h 707"/>
                  <a:gd name="T20" fmla="*/ 60 w 706"/>
                  <a:gd name="T21" fmla="*/ 60 h 707"/>
                  <a:gd name="T22" fmla="*/ 646 w 706"/>
                  <a:gd name="T23" fmla="*/ 647 h 707"/>
                  <a:gd name="T24" fmla="*/ 60 w 706"/>
                  <a:gd name="T25" fmla="*/ 647 h 7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06" h="707">
                    <a:moveTo>
                      <a:pt x="30" y="0"/>
                    </a:moveTo>
                    <a:cubicBezTo>
                      <a:pt x="14" y="0"/>
                      <a:pt x="0" y="13"/>
                      <a:pt x="0" y="30"/>
                    </a:cubicBezTo>
                    <a:cubicBezTo>
                      <a:pt x="0" y="677"/>
                      <a:pt x="0" y="677"/>
                      <a:pt x="0" y="677"/>
                    </a:cubicBezTo>
                    <a:cubicBezTo>
                      <a:pt x="0" y="694"/>
                      <a:pt x="14" y="707"/>
                      <a:pt x="30" y="707"/>
                    </a:cubicBezTo>
                    <a:cubicBezTo>
                      <a:pt x="676" y="707"/>
                      <a:pt x="676" y="707"/>
                      <a:pt x="676" y="707"/>
                    </a:cubicBezTo>
                    <a:cubicBezTo>
                      <a:pt x="693" y="707"/>
                      <a:pt x="706" y="693"/>
                      <a:pt x="706" y="677"/>
                    </a:cubicBezTo>
                    <a:cubicBezTo>
                      <a:pt x="706" y="676"/>
                      <a:pt x="706" y="676"/>
                      <a:pt x="706" y="676"/>
                    </a:cubicBezTo>
                    <a:cubicBezTo>
                      <a:pt x="706" y="495"/>
                      <a:pt x="636" y="326"/>
                      <a:pt x="508" y="198"/>
                    </a:cubicBezTo>
                    <a:cubicBezTo>
                      <a:pt x="381" y="70"/>
                      <a:pt x="211" y="0"/>
                      <a:pt x="30" y="0"/>
                    </a:cubicBezTo>
                    <a:close/>
                    <a:moveTo>
                      <a:pt x="60" y="647"/>
                    </a:moveTo>
                    <a:cubicBezTo>
                      <a:pt x="60" y="60"/>
                      <a:pt x="60" y="60"/>
                      <a:pt x="60" y="60"/>
                    </a:cubicBezTo>
                    <a:cubicBezTo>
                      <a:pt x="376" y="76"/>
                      <a:pt x="631" y="330"/>
                      <a:pt x="646" y="647"/>
                    </a:cubicBezTo>
                    <a:lnTo>
                      <a:pt x="60" y="6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78" name="Freeform 29">
                <a:extLst>
                  <a:ext uri="{FF2B5EF4-FFF2-40B4-BE49-F238E27FC236}">
                    <a16:creationId xmlns:a16="http://schemas.microsoft.com/office/drawing/2014/main" id="{8D454A5E-767E-4B14-A986-597AB6BC4EBF}"/>
                  </a:ext>
                </a:extLst>
              </p:cNvPr>
              <p:cNvSpPr>
                <a:spLocks noEditPoints="1"/>
              </p:cNvSpPr>
              <p:nvPr/>
            </p:nvSpPr>
            <p:spPr bwMode="auto">
              <a:xfrm>
                <a:off x="1319213" y="5254625"/>
                <a:ext cx="296862" cy="215900"/>
              </a:xfrm>
              <a:custGeom>
                <a:avLst/>
                <a:gdLst>
                  <a:gd name="T0" fmla="*/ 678 w 708"/>
                  <a:gd name="T1" fmla="*/ 0 h 517"/>
                  <a:gd name="T2" fmla="*/ 32 w 708"/>
                  <a:gd name="T3" fmla="*/ 0 h 517"/>
                  <a:gd name="T4" fmla="*/ 4 w 708"/>
                  <a:gd name="T5" fmla="*/ 19 h 517"/>
                  <a:gd name="T6" fmla="*/ 11 w 708"/>
                  <a:gd name="T7" fmla="*/ 51 h 517"/>
                  <a:gd name="T8" fmla="*/ 467 w 708"/>
                  <a:gd name="T9" fmla="*/ 508 h 517"/>
                  <a:gd name="T10" fmla="*/ 488 w 708"/>
                  <a:gd name="T11" fmla="*/ 517 h 517"/>
                  <a:gd name="T12" fmla="*/ 488 w 708"/>
                  <a:gd name="T13" fmla="*/ 517 h 517"/>
                  <a:gd name="T14" fmla="*/ 510 w 708"/>
                  <a:gd name="T15" fmla="*/ 508 h 517"/>
                  <a:gd name="T16" fmla="*/ 708 w 708"/>
                  <a:gd name="T17" fmla="*/ 30 h 517"/>
                  <a:gd name="T18" fmla="*/ 699 w 708"/>
                  <a:gd name="T19" fmla="*/ 9 h 517"/>
                  <a:gd name="T20" fmla="*/ 678 w 708"/>
                  <a:gd name="T21" fmla="*/ 0 h 517"/>
                  <a:gd name="T22" fmla="*/ 488 w 708"/>
                  <a:gd name="T23" fmla="*/ 444 h 517"/>
                  <a:gd name="T24" fmla="*/ 455 w 708"/>
                  <a:gd name="T25" fmla="*/ 411 h 517"/>
                  <a:gd name="T26" fmla="*/ 506 w 708"/>
                  <a:gd name="T27" fmla="*/ 359 h 517"/>
                  <a:gd name="T28" fmla="*/ 506 w 708"/>
                  <a:gd name="T29" fmla="*/ 316 h 517"/>
                  <a:gd name="T30" fmla="*/ 464 w 708"/>
                  <a:gd name="T31" fmla="*/ 316 h 517"/>
                  <a:gd name="T32" fmla="*/ 412 w 708"/>
                  <a:gd name="T33" fmla="*/ 368 h 517"/>
                  <a:gd name="T34" fmla="*/ 356 w 708"/>
                  <a:gd name="T35" fmla="*/ 312 h 517"/>
                  <a:gd name="T36" fmla="*/ 492 w 708"/>
                  <a:gd name="T37" fmla="*/ 175 h 517"/>
                  <a:gd name="T38" fmla="*/ 492 w 708"/>
                  <a:gd name="T39" fmla="*/ 133 h 517"/>
                  <a:gd name="T40" fmla="*/ 450 w 708"/>
                  <a:gd name="T41" fmla="*/ 133 h 517"/>
                  <a:gd name="T42" fmla="*/ 313 w 708"/>
                  <a:gd name="T43" fmla="*/ 269 h 517"/>
                  <a:gd name="T44" fmla="*/ 262 w 708"/>
                  <a:gd name="T45" fmla="*/ 217 h 517"/>
                  <a:gd name="T46" fmla="*/ 307 w 708"/>
                  <a:gd name="T47" fmla="*/ 172 h 517"/>
                  <a:gd name="T48" fmla="*/ 307 w 708"/>
                  <a:gd name="T49" fmla="*/ 130 h 517"/>
                  <a:gd name="T50" fmla="*/ 265 w 708"/>
                  <a:gd name="T51" fmla="*/ 130 h 517"/>
                  <a:gd name="T52" fmla="*/ 219 w 708"/>
                  <a:gd name="T53" fmla="*/ 175 h 517"/>
                  <a:gd name="T54" fmla="*/ 104 w 708"/>
                  <a:gd name="T55" fmla="*/ 60 h 517"/>
                  <a:gd name="T56" fmla="*/ 647 w 708"/>
                  <a:gd name="T57" fmla="*/ 60 h 517"/>
                  <a:gd name="T58" fmla="*/ 488 w 708"/>
                  <a:gd name="T59" fmla="*/ 444 h 5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08" h="517">
                    <a:moveTo>
                      <a:pt x="678" y="0"/>
                    </a:moveTo>
                    <a:cubicBezTo>
                      <a:pt x="32" y="0"/>
                      <a:pt x="32" y="0"/>
                      <a:pt x="32" y="0"/>
                    </a:cubicBezTo>
                    <a:cubicBezTo>
                      <a:pt x="20" y="0"/>
                      <a:pt x="9" y="7"/>
                      <a:pt x="4" y="19"/>
                    </a:cubicBezTo>
                    <a:cubicBezTo>
                      <a:pt x="0" y="30"/>
                      <a:pt x="2" y="43"/>
                      <a:pt x="11" y="51"/>
                    </a:cubicBezTo>
                    <a:cubicBezTo>
                      <a:pt x="467" y="508"/>
                      <a:pt x="467" y="508"/>
                      <a:pt x="467" y="508"/>
                    </a:cubicBezTo>
                    <a:cubicBezTo>
                      <a:pt x="473" y="514"/>
                      <a:pt x="480" y="517"/>
                      <a:pt x="488" y="517"/>
                    </a:cubicBezTo>
                    <a:cubicBezTo>
                      <a:pt x="488" y="517"/>
                      <a:pt x="488" y="517"/>
                      <a:pt x="488" y="517"/>
                    </a:cubicBezTo>
                    <a:cubicBezTo>
                      <a:pt x="496" y="517"/>
                      <a:pt x="504" y="514"/>
                      <a:pt x="510" y="508"/>
                    </a:cubicBezTo>
                    <a:cubicBezTo>
                      <a:pt x="637" y="381"/>
                      <a:pt x="708" y="211"/>
                      <a:pt x="708" y="30"/>
                    </a:cubicBezTo>
                    <a:cubicBezTo>
                      <a:pt x="708" y="22"/>
                      <a:pt x="705" y="15"/>
                      <a:pt x="699" y="9"/>
                    </a:cubicBezTo>
                    <a:cubicBezTo>
                      <a:pt x="694" y="3"/>
                      <a:pt x="686" y="0"/>
                      <a:pt x="678" y="0"/>
                    </a:cubicBezTo>
                    <a:close/>
                    <a:moveTo>
                      <a:pt x="488" y="444"/>
                    </a:moveTo>
                    <a:cubicBezTo>
                      <a:pt x="455" y="411"/>
                      <a:pt x="455" y="411"/>
                      <a:pt x="455" y="411"/>
                    </a:cubicBezTo>
                    <a:cubicBezTo>
                      <a:pt x="506" y="359"/>
                      <a:pt x="506" y="359"/>
                      <a:pt x="506" y="359"/>
                    </a:cubicBezTo>
                    <a:cubicBezTo>
                      <a:pt x="518" y="347"/>
                      <a:pt x="518" y="328"/>
                      <a:pt x="506" y="316"/>
                    </a:cubicBezTo>
                    <a:cubicBezTo>
                      <a:pt x="495" y="305"/>
                      <a:pt x="476" y="305"/>
                      <a:pt x="464" y="316"/>
                    </a:cubicBezTo>
                    <a:cubicBezTo>
                      <a:pt x="412" y="368"/>
                      <a:pt x="412" y="368"/>
                      <a:pt x="412" y="368"/>
                    </a:cubicBezTo>
                    <a:cubicBezTo>
                      <a:pt x="356" y="312"/>
                      <a:pt x="356" y="312"/>
                      <a:pt x="356" y="312"/>
                    </a:cubicBezTo>
                    <a:cubicBezTo>
                      <a:pt x="492" y="175"/>
                      <a:pt x="492" y="175"/>
                      <a:pt x="492" y="175"/>
                    </a:cubicBezTo>
                    <a:cubicBezTo>
                      <a:pt x="504" y="163"/>
                      <a:pt x="504" y="144"/>
                      <a:pt x="492" y="133"/>
                    </a:cubicBezTo>
                    <a:cubicBezTo>
                      <a:pt x="481" y="121"/>
                      <a:pt x="462" y="121"/>
                      <a:pt x="450" y="133"/>
                    </a:cubicBezTo>
                    <a:cubicBezTo>
                      <a:pt x="313" y="269"/>
                      <a:pt x="313" y="269"/>
                      <a:pt x="313" y="269"/>
                    </a:cubicBezTo>
                    <a:cubicBezTo>
                      <a:pt x="262" y="217"/>
                      <a:pt x="262" y="217"/>
                      <a:pt x="262" y="217"/>
                    </a:cubicBezTo>
                    <a:cubicBezTo>
                      <a:pt x="307" y="172"/>
                      <a:pt x="307" y="172"/>
                      <a:pt x="307" y="172"/>
                    </a:cubicBezTo>
                    <a:cubicBezTo>
                      <a:pt x="319" y="160"/>
                      <a:pt x="319" y="141"/>
                      <a:pt x="307" y="130"/>
                    </a:cubicBezTo>
                    <a:cubicBezTo>
                      <a:pt x="295" y="118"/>
                      <a:pt x="276" y="118"/>
                      <a:pt x="265" y="130"/>
                    </a:cubicBezTo>
                    <a:cubicBezTo>
                      <a:pt x="219" y="175"/>
                      <a:pt x="219" y="175"/>
                      <a:pt x="219" y="175"/>
                    </a:cubicBezTo>
                    <a:cubicBezTo>
                      <a:pt x="104" y="60"/>
                      <a:pt x="104" y="60"/>
                      <a:pt x="104" y="60"/>
                    </a:cubicBezTo>
                    <a:cubicBezTo>
                      <a:pt x="647" y="60"/>
                      <a:pt x="647" y="60"/>
                      <a:pt x="647" y="60"/>
                    </a:cubicBezTo>
                    <a:cubicBezTo>
                      <a:pt x="640" y="204"/>
                      <a:pt x="584" y="338"/>
                      <a:pt x="488" y="4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79" name="Freeform 30">
                <a:extLst>
                  <a:ext uri="{FF2B5EF4-FFF2-40B4-BE49-F238E27FC236}">
                    <a16:creationId xmlns:a16="http://schemas.microsoft.com/office/drawing/2014/main" id="{4A61DE3C-06E9-4829-83CF-4748B32EB435}"/>
                  </a:ext>
                </a:extLst>
              </p:cNvPr>
              <p:cNvSpPr>
                <a:spLocks noEditPoints="1"/>
              </p:cNvSpPr>
              <p:nvPr/>
            </p:nvSpPr>
            <p:spPr bwMode="auto">
              <a:xfrm>
                <a:off x="973138" y="4991100"/>
                <a:ext cx="487362" cy="566738"/>
              </a:xfrm>
              <a:custGeom>
                <a:avLst/>
                <a:gdLst>
                  <a:gd name="T0" fmla="*/ 676 w 1165"/>
                  <a:gd name="T1" fmla="*/ 1353 h 1353"/>
                  <a:gd name="T2" fmla="*/ 1153 w 1165"/>
                  <a:gd name="T3" fmla="*/ 1156 h 1353"/>
                  <a:gd name="T4" fmla="*/ 1153 w 1165"/>
                  <a:gd name="T5" fmla="*/ 1113 h 1353"/>
                  <a:gd name="T6" fmla="*/ 706 w 1165"/>
                  <a:gd name="T7" fmla="*/ 665 h 1353"/>
                  <a:gd name="T8" fmla="*/ 706 w 1165"/>
                  <a:gd name="T9" fmla="*/ 30 h 1353"/>
                  <a:gd name="T10" fmla="*/ 676 w 1165"/>
                  <a:gd name="T11" fmla="*/ 0 h 1353"/>
                  <a:gd name="T12" fmla="*/ 198 w 1165"/>
                  <a:gd name="T13" fmla="*/ 198 h 1353"/>
                  <a:gd name="T14" fmla="*/ 0 w 1165"/>
                  <a:gd name="T15" fmla="*/ 677 h 1353"/>
                  <a:gd name="T16" fmla="*/ 198 w 1165"/>
                  <a:gd name="T17" fmla="*/ 1155 h 1353"/>
                  <a:gd name="T18" fmla="*/ 676 w 1165"/>
                  <a:gd name="T19" fmla="*/ 1353 h 1353"/>
                  <a:gd name="T20" fmla="*/ 646 w 1165"/>
                  <a:gd name="T21" fmla="*/ 61 h 1353"/>
                  <a:gd name="T22" fmla="*/ 646 w 1165"/>
                  <a:gd name="T23" fmla="*/ 661 h 1353"/>
                  <a:gd name="T24" fmla="*/ 330 w 1165"/>
                  <a:gd name="T25" fmla="*/ 862 h 1353"/>
                  <a:gd name="T26" fmla="*/ 320 w 1165"/>
                  <a:gd name="T27" fmla="*/ 904 h 1353"/>
                  <a:gd name="T28" fmla="*/ 346 w 1165"/>
                  <a:gd name="T29" fmla="*/ 918 h 1353"/>
                  <a:gd name="T30" fmla="*/ 362 w 1165"/>
                  <a:gd name="T31" fmla="*/ 913 h 1353"/>
                  <a:gd name="T32" fmla="*/ 672 w 1165"/>
                  <a:gd name="T33" fmla="*/ 716 h 1353"/>
                  <a:gd name="T34" fmla="*/ 1089 w 1165"/>
                  <a:gd name="T35" fmla="*/ 1134 h 1353"/>
                  <a:gd name="T36" fmla="*/ 676 w 1165"/>
                  <a:gd name="T37" fmla="*/ 1293 h 1353"/>
                  <a:gd name="T38" fmla="*/ 60 w 1165"/>
                  <a:gd name="T39" fmla="*/ 677 h 1353"/>
                  <a:gd name="T40" fmla="*/ 646 w 1165"/>
                  <a:gd name="T41" fmla="*/ 61 h 1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65" h="1353">
                    <a:moveTo>
                      <a:pt x="676" y="1353"/>
                    </a:moveTo>
                    <a:cubicBezTo>
                      <a:pt x="856" y="1353"/>
                      <a:pt x="1026" y="1283"/>
                      <a:pt x="1153" y="1156"/>
                    </a:cubicBezTo>
                    <a:cubicBezTo>
                      <a:pt x="1165" y="1144"/>
                      <a:pt x="1165" y="1125"/>
                      <a:pt x="1153" y="1113"/>
                    </a:cubicBezTo>
                    <a:cubicBezTo>
                      <a:pt x="706" y="665"/>
                      <a:pt x="706" y="665"/>
                      <a:pt x="706" y="665"/>
                    </a:cubicBezTo>
                    <a:cubicBezTo>
                      <a:pt x="706" y="30"/>
                      <a:pt x="706" y="30"/>
                      <a:pt x="706" y="30"/>
                    </a:cubicBezTo>
                    <a:cubicBezTo>
                      <a:pt x="706" y="14"/>
                      <a:pt x="692" y="0"/>
                      <a:pt x="676" y="0"/>
                    </a:cubicBezTo>
                    <a:cubicBezTo>
                      <a:pt x="495" y="0"/>
                      <a:pt x="326" y="71"/>
                      <a:pt x="198" y="198"/>
                    </a:cubicBezTo>
                    <a:cubicBezTo>
                      <a:pt x="70" y="326"/>
                      <a:pt x="0" y="496"/>
                      <a:pt x="0" y="677"/>
                    </a:cubicBezTo>
                    <a:cubicBezTo>
                      <a:pt x="0" y="858"/>
                      <a:pt x="70" y="1027"/>
                      <a:pt x="198" y="1155"/>
                    </a:cubicBezTo>
                    <a:cubicBezTo>
                      <a:pt x="326" y="1283"/>
                      <a:pt x="495" y="1353"/>
                      <a:pt x="676" y="1353"/>
                    </a:cubicBezTo>
                    <a:close/>
                    <a:moveTo>
                      <a:pt x="646" y="61"/>
                    </a:moveTo>
                    <a:cubicBezTo>
                      <a:pt x="646" y="661"/>
                      <a:pt x="646" y="661"/>
                      <a:pt x="646" y="661"/>
                    </a:cubicBezTo>
                    <a:cubicBezTo>
                      <a:pt x="330" y="862"/>
                      <a:pt x="330" y="862"/>
                      <a:pt x="330" y="862"/>
                    </a:cubicBezTo>
                    <a:cubicBezTo>
                      <a:pt x="316" y="871"/>
                      <a:pt x="311" y="890"/>
                      <a:pt x="320" y="904"/>
                    </a:cubicBezTo>
                    <a:cubicBezTo>
                      <a:pt x="326" y="913"/>
                      <a:pt x="336" y="918"/>
                      <a:pt x="346" y="918"/>
                    </a:cubicBezTo>
                    <a:cubicBezTo>
                      <a:pt x="351" y="918"/>
                      <a:pt x="357" y="916"/>
                      <a:pt x="362" y="913"/>
                    </a:cubicBezTo>
                    <a:cubicBezTo>
                      <a:pt x="672" y="716"/>
                      <a:pt x="672" y="716"/>
                      <a:pt x="672" y="716"/>
                    </a:cubicBezTo>
                    <a:cubicBezTo>
                      <a:pt x="1089" y="1134"/>
                      <a:pt x="1089" y="1134"/>
                      <a:pt x="1089" y="1134"/>
                    </a:cubicBezTo>
                    <a:cubicBezTo>
                      <a:pt x="976" y="1237"/>
                      <a:pt x="830" y="1293"/>
                      <a:pt x="676" y="1293"/>
                    </a:cubicBezTo>
                    <a:cubicBezTo>
                      <a:pt x="336" y="1293"/>
                      <a:pt x="60" y="1017"/>
                      <a:pt x="60" y="677"/>
                    </a:cubicBezTo>
                    <a:cubicBezTo>
                      <a:pt x="60" y="347"/>
                      <a:pt x="320" y="77"/>
                      <a:pt x="646"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grpSp>
          <p:nvGrpSpPr>
            <p:cNvPr id="180" name="Group 179">
              <a:extLst>
                <a:ext uri="{FF2B5EF4-FFF2-40B4-BE49-F238E27FC236}">
                  <a16:creationId xmlns:a16="http://schemas.microsoft.com/office/drawing/2014/main" id="{498F18AE-058D-40AC-8863-C571108784DB}"/>
                </a:ext>
              </a:extLst>
            </p:cNvPr>
            <p:cNvGrpSpPr/>
            <p:nvPr/>
          </p:nvGrpSpPr>
          <p:grpSpPr>
            <a:xfrm>
              <a:off x="5824000" y="4516609"/>
              <a:ext cx="327244" cy="327242"/>
              <a:chOff x="-5040313" y="522288"/>
              <a:chExt cx="5791201" cy="5791201"/>
            </a:xfrm>
            <a:solidFill>
              <a:schemeClr val="bg1"/>
            </a:solidFill>
          </p:grpSpPr>
          <p:sp>
            <p:nvSpPr>
              <p:cNvPr id="181" name="Freeform 34">
                <a:extLst>
                  <a:ext uri="{FF2B5EF4-FFF2-40B4-BE49-F238E27FC236}">
                    <a16:creationId xmlns:a16="http://schemas.microsoft.com/office/drawing/2014/main" id="{9B6335CF-3EA4-4D59-894F-687B9C9DBAC1}"/>
                  </a:ext>
                </a:extLst>
              </p:cNvPr>
              <p:cNvSpPr>
                <a:spLocks noEditPoints="1"/>
              </p:cNvSpPr>
              <p:nvPr/>
            </p:nvSpPr>
            <p:spPr bwMode="auto">
              <a:xfrm>
                <a:off x="-2827338" y="1114426"/>
                <a:ext cx="2986088" cy="2986088"/>
              </a:xfrm>
              <a:custGeom>
                <a:avLst/>
                <a:gdLst>
                  <a:gd name="T0" fmla="*/ 396 w 792"/>
                  <a:gd name="T1" fmla="*/ 0 h 792"/>
                  <a:gd name="T2" fmla="*/ 0 w 792"/>
                  <a:gd name="T3" fmla="*/ 396 h 792"/>
                  <a:gd name="T4" fmla="*/ 396 w 792"/>
                  <a:gd name="T5" fmla="*/ 792 h 792"/>
                  <a:gd name="T6" fmla="*/ 792 w 792"/>
                  <a:gd name="T7" fmla="*/ 396 h 792"/>
                  <a:gd name="T8" fmla="*/ 396 w 792"/>
                  <a:gd name="T9" fmla="*/ 0 h 792"/>
                  <a:gd name="T10" fmla="*/ 396 w 792"/>
                  <a:gd name="T11" fmla="*/ 60 h 792"/>
                  <a:gd name="T12" fmla="*/ 732 w 792"/>
                  <a:gd name="T13" fmla="*/ 396 h 792"/>
                  <a:gd name="T14" fmla="*/ 396 w 792"/>
                  <a:gd name="T15" fmla="*/ 732 h 792"/>
                  <a:gd name="T16" fmla="*/ 60 w 792"/>
                  <a:gd name="T17" fmla="*/ 396 h 792"/>
                  <a:gd name="T18" fmla="*/ 396 w 792"/>
                  <a:gd name="T19" fmla="*/ 60 h 792"/>
                  <a:gd name="T20" fmla="*/ 396 w 792"/>
                  <a:gd name="T21" fmla="*/ 60 h 792"/>
                  <a:gd name="T22" fmla="*/ 396 w 792"/>
                  <a:gd name="T23" fmla="*/ 60 h 7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2" h="792">
                    <a:moveTo>
                      <a:pt x="396" y="0"/>
                    </a:moveTo>
                    <a:cubicBezTo>
                      <a:pt x="178" y="0"/>
                      <a:pt x="0" y="178"/>
                      <a:pt x="0" y="396"/>
                    </a:cubicBezTo>
                    <a:cubicBezTo>
                      <a:pt x="0" y="614"/>
                      <a:pt x="178" y="792"/>
                      <a:pt x="396" y="792"/>
                    </a:cubicBezTo>
                    <a:cubicBezTo>
                      <a:pt x="614" y="792"/>
                      <a:pt x="792" y="614"/>
                      <a:pt x="792" y="396"/>
                    </a:cubicBezTo>
                    <a:cubicBezTo>
                      <a:pt x="792" y="178"/>
                      <a:pt x="614" y="0"/>
                      <a:pt x="396" y="0"/>
                    </a:cubicBezTo>
                    <a:close/>
                    <a:moveTo>
                      <a:pt x="396" y="60"/>
                    </a:moveTo>
                    <a:cubicBezTo>
                      <a:pt x="581" y="60"/>
                      <a:pt x="732" y="211"/>
                      <a:pt x="732" y="396"/>
                    </a:cubicBezTo>
                    <a:cubicBezTo>
                      <a:pt x="732" y="581"/>
                      <a:pt x="581" y="732"/>
                      <a:pt x="396" y="732"/>
                    </a:cubicBezTo>
                    <a:cubicBezTo>
                      <a:pt x="211" y="732"/>
                      <a:pt x="60" y="581"/>
                      <a:pt x="60" y="396"/>
                    </a:cubicBezTo>
                    <a:cubicBezTo>
                      <a:pt x="60" y="211"/>
                      <a:pt x="211" y="60"/>
                      <a:pt x="396" y="60"/>
                    </a:cubicBezTo>
                    <a:close/>
                    <a:moveTo>
                      <a:pt x="396" y="60"/>
                    </a:moveTo>
                    <a:cubicBezTo>
                      <a:pt x="396" y="60"/>
                      <a:pt x="396" y="60"/>
                      <a:pt x="396" y="6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182" name="Freeform 35">
                <a:extLst>
                  <a:ext uri="{FF2B5EF4-FFF2-40B4-BE49-F238E27FC236}">
                    <a16:creationId xmlns:a16="http://schemas.microsoft.com/office/drawing/2014/main" id="{56B384CC-601E-416B-A614-122AA67182FA}"/>
                  </a:ext>
                </a:extLst>
              </p:cNvPr>
              <p:cNvSpPr>
                <a:spLocks noEditPoints="1"/>
              </p:cNvSpPr>
              <p:nvPr/>
            </p:nvSpPr>
            <p:spPr bwMode="auto">
              <a:xfrm>
                <a:off x="-2068512" y="1630363"/>
                <a:ext cx="1470025" cy="490538"/>
              </a:xfrm>
              <a:custGeom>
                <a:avLst/>
                <a:gdLst>
                  <a:gd name="T0" fmla="*/ 378 w 390"/>
                  <a:gd name="T1" fmla="*/ 76 h 130"/>
                  <a:gd name="T2" fmla="*/ 378 w 390"/>
                  <a:gd name="T3" fmla="*/ 119 h 130"/>
                  <a:gd name="T4" fmla="*/ 335 w 390"/>
                  <a:gd name="T5" fmla="*/ 119 h 130"/>
                  <a:gd name="T6" fmla="*/ 195 w 390"/>
                  <a:gd name="T7" fmla="*/ 60 h 130"/>
                  <a:gd name="T8" fmla="*/ 55 w 390"/>
                  <a:gd name="T9" fmla="*/ 119 h 130"/>
                  <a:gd name="T10" fmla="*/ 33 w 390"/>
                  <a:gd name="T11" fmla="*/ 127 h 130"/>
                  <a:gd name="T12" fmla="*/ 12 w 390"/>
                  <a:gd name="T13" fmla="*/ 119 h 130"/>
                  <a:gd name="T14" fmla="*/ 12 w 390"/>
                  <a:gd name="T15" fmla="*/ 76 h 130"/>
                  <a:gd name="T16" fmla="*/ 195 w 390"/>
                  <a:gd name="T17" fmla="*/ 0 h 130"/>
                  <a:gd name="T18" fmla="*/ 378 w 390"/>
                  <a:gd name="T19" fmla="*/ 76 h 130"/>
                  <a:gd name="T20" fmla="*/ 378 w 390"/>
                  <a:gd name="T21" fmla="*/ 76 h 130"/>
                  <a:gd name="T22" fmla="*/ 378 w 390"/>
                  <a:gd name="T23" fmla="*/ 76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0" h="130">
                    <a:moveTo>
                      <a:pt x="378" y="76"/>
                    </a:moveTo>
                    <a:cubicBezTo>
                      <a:pt x="390" y="88"/>
                      <a:pt x="390" y="107"/>
                      <a:pt x="378" y="119"/>
                    </a:cubicBezTo>
                    <a:cubicBezTo>
                      <a:pt x="366" y="130"/>
                      <a:pt x="347" y="130"/>
                      <a:pt x="335" y="119"/>
                    </a:cubicBezTo>
                    <a:cubicBezTo>
                      <a:pt x="298" y="81"/>
                      <a:pt x="248" y="60"/>
                      <a:pt x="195" y="60"/>
                    </a:cubicBezTo>
                    <a:cubicBezTo>
                      <a:pt x="142" y="60"/>
                      <a:pt x="92" y="81"/>
                      <a:pt x="55" y="119"/>
                    </a:cubicBezTo>
                    <a:cubicBezTo>
                      <a:pt x="49" y="124"/>
                      <a:pt x="41" y="127"/>
                      <a:pt x="33" y="127"/>
                    </a:cubicBezTo>
                    <a:cubicBezTo>
                      <a:pt x="26" y="127"/>
                      <a:pt x="18" y="124"/>
                      <a:pt x="12" y="119"/>
                    </a:cubicBezTo>
                    <a:cubicBezTo>
                      <a:pt x="0" y="107"/>
                      <a:pt x="0" y="88"/>
                      <a:pt x="12" y="76"/>
                    </a:cubicBezTo>
                    <a:cubicBezTo>
                      <a:pt x="61" y="27"/>
                      <a:pt x="126" y="0"/>
                      <a:pt x="195" y="0"/>
                    </a:cubicBezTo>
                    <a:cubicBezTo>
                      <a:pt x="264" y="0"/>
                      <a:pt x="329" y="27"/>
                      <a:pt x="378" y="76"/>
                    </a:cubicBezTo>
                    <a:close/>
                    <a:moveTo>
                      <a:pt x="378" y="76"/>
                    </a:moveTo>
                    <a:cubicBezTo>
                      <a:pt x="378" y="76"/>
                      <a:pt x="378" y="76"/>
                      <a:pt x="378" y="76"/>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183" name="Freeform 36">
                <a:extLst>
                  <a:ext uri="{FF2B5EF4-FFF2-40B4-BE49-F238E27FC236}">
                    <a16:creationId xmlns:a16="http://schemas.microsoft.com/office/drawing/2014/main" id="{F9888114-0AC9-4CFF-9735-3AF31F3370A3}"/>
                  </a:ext>
                </a:extLst>
              </p:cNvPr>
              <p:cNvSpPr>
                <a:spLocks noEditPoints="1"/>
              </p:cNvSpPr>
              <p:nvPr/>
            </p:nvSpPr>
            <p:spPr bwMode="auto">
              <a:xfrm>
                <a:off x="-5040313" y="574676"/>
                <a:ext cx="5791201" cy="5738813"/>
              </a:xfrm>
              <a:custGeom>
                <a:avLst/>
                <a:gdLst>
                  <a:gd name="T0" fmla="*/ 0 w 1536"/>
                  <a:gd name="T1" fmla="*/ 1395 h 1522"/>
                  <a:gd name="T2" fmla="*/ 37 w 1536"/>
                  <a:gd name="T3" fmla="*/ 1485 h 1522"/>
                  <a:gd name="T4" fmla="*/ 127 w 1536"/>
                  <a:gd name="T5" fmla="*/ 1522 h 1522"/>
                  <a:gd name="T6" fmla="*/ 216 w 1536"/>
                  <a:gd name="T7" fmla="*/ 1485 h 1522"/>
                  <a:gd name="T8" fmla="*/ 577 w 1536"/>
                  <a:gd name="T9" fmla="*/ 1124 h 1522"/>
                  <a:gd name="T10" fmla="*/ 631 w 1536"/>
                  <a:gd name="T11" fmla="*/ 1139 h 1522"/>
                  <a:gd name="T12" fmla="*/ 707 w 1536"/>
                  <a:gd name="T13" fmla="*/ 1107 h 1522"/>
                  <a:gd name="T14" fmla="*/ 766 w 1536"/>
                  <a:gd name="T15" fmla="*/ 1048 h 1522"/>
                  <a:gd name="T16" fmla="*/ 983 w 1536"/>
                  <a:gd name="T17" fmla="*/ 1092 h 1522"/>
                  <a:gd name="T18" fmla="*/ 1536 w 1536"/>
                  <a:gd name="T19" fmla="*/ 539 h 1522"/>
                  <a:gd name="T20" fmla="*/ 1124 w 1536"/>
                  <a:gd name="T21" fmla="*/ 4 h 1522"/>
                  <a:gd name="T22" fmla="*/ 1088 w 1536"/>
                  <a:gd name="T23" fmla="*/ 26 h 1522"/>
                  <a:gd name="T24" fmla="*/ 1109 w 1536"/>
                  <a:gd name="T25" fmla="*/ 62 h 1522"/>
                  <a:gd name="T26" fmla="*/ 1476 w 1536"/>
                  <a:gd name="T27" fmla="*/ 539 h 1522"/>
                  <a:gd name="T28" fmla="*/ 983 w 1536"/>
                  <a:gd name="T29" fmla="*/ 1032 h 1522"/>
                  <a:gd name="T30" fmla="*/ 490 w 1536"/>
                  <a:gd name="T31" fmla="*/ 539 h 1522"/>
                  <a:gd name="T32" fmla="*/ 857 w 1536"/>
                  <a:gd name="T33" fmla="*/ 62 h 1522"/>
                  <a:gd name="T34" fmla="*/ 878 w 1536"/>
                  <a:gd name="T35" fmla="*/ 26 h 1522"/>
                  <a:gd name="T36" fmla="*/ 841 w 1536"/>
                  <a:gd name="T37" fmla="*/ 4 h 1522"/>
                  <a:gd name="T38" fmla="*/ 430 w 1536"/>
                  <a:gd name="T39" fmla="*/ 539 h 1522"/>
                  <a:gd name="T40" fmla="*/ 474 w 1536"/>
                  <a:gd name="T41" fmla="*/ 756 h 1522"/>
                  <a:gd name="T42" fmla="*/ 415 w 1536"/>
                  <a:gd name="T43" fmla="*/ 815 h 1522"/>
                  <a:gd name="T44" fmla="*/ 398 w 1536"/>
                  <a:gd name="T45" fmla="*/ 945 h 1522"/>
                  <a:gd name="T46" fmla="*/ 37 w 1536"/>
                  <a:gd name="T47" fmla="*/ 1306 h 1522"/>
                  <a:gd name="T48" fmla="*/ 0 w 1536"/>
                  <a:gd name="T49" fmla="*/ 1395 h 1522"/>
                  <a:gd name="T50" fmla="*/ 597 w 1536"/>
                  <a:gd name="T51" fmla="*/ 1065 h 1522"/>
                  <a:gd name="T52" fmla="*/ 457 w 1536"/>
                  <a:gd name="T53" fmla="*/ 925 h 1522"/>
                  <a:gd name="T54" fmla="*/ 457 w 1536"/>
                  <a:gd name="T55" fmla="*/ 858 h 1522"/>
                  <a:gd name="T56" fmla="*/ 502 w 1536"/>
                  <a:gd name="T57" fmla="*/ 813 h 1522"/>
                  <a:gd name="T58" fmla="*/ 709 w 1536"/>
                  <a:gd name="T59" fmla="*/ 1020 h 1522"/>
                  <a:gd name="T60" fmla="*/ 664 w 1536"/>
                  <a:gd name="T61" fmla="*/ 1065 h 1522"/>
                  <a:gd name="T62" fmla="*/ 597 w 1536"/>
                  <a:gd name="T63" fmla="*/ 1065 h 1522"/>
                  <a:gd name="T64" fmla="*/ 60 w 1536"/>
                  <a:gd name="T65" fmla="*/ 1395 h 1522"/>
                  <a:gd name="T66" fmla="*/ 80 w 1536"/>
                  <a:gd name="T67" fmla="*/ 1348 h 1522"/>
                  <a:gd name="T68" fmla="*/ 437 w 1536"/>
                  <a:gd name="T69" fmla="*/ 990 h 1522"/>
                  <a:gd name="T70" fmla="*/ 532 w 1536"/>
                  <a:gd name="T71" fmla="*/ 1085 h 1522"/>
                  <a:gd name="T72" fmla="*/ 174 w 1536"/>
                  <a:gd name="T73" fmla="*/ 1442 h 1522"/>
                  <a:gd name="T74" fmla="*/ 127 w 1536"/>
                  <a:gd name="T75" fmla="*/ 1462 h 1522"/>
                  <a:gd name="T76" fmla="*/ 80 w 1536"/>
                  <a:gd name="T77" fmla="*/ 1442 h 1522"/>
                  <a:gd name="T78" fmla="*/ 60 w 1536"/>
                  <a:gd name="T79" fmla="*/ 1395 h 1522"/>
                  <a:gd name="T80" fmla="*/ 60 w 1536"/>
                  <a:gd name="T81" fmla="*/ 1395 h 1522"/>
                  <a:gd name="T82" fmla="*/ 60 w 1536"/>
                  <a:gd name="T83" fmla="*/ 1395 h 1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36" h="1522">
                    <a:moveTo>
                      <a:pt x="0" y="1395"/>
                    </a:moveTo>
                    <a:cubicBezTo>
                      <a:pt x="0" y="1429"/>
                      <a:pt x="13" y="1461"/>
                      <a:pt x="37" y="1485"/>
                    </a:cubicBezTo>
                    <a:cubicBezTo>
                      <a:pt x="61" y="1509"/>
                      <a:pt x="93" y="1522"/>
                      <a:pt x="127" y="1522"/>
                    </a:cubicBezTo>
                    <a:cubicBezTo>
                      <a:pt x="161" y="1522"/>
                      <a:pt x="193" y="1509"/>
                      <a:pt x="216" y="1485"/>
                    </a:cubicBezTo>
                    <a:cubicBezTo>
                      <a:pt x="577" y="1124"/>
                      <a:pt x="577" y="1124"/>
                      <a:pt x="577" y="1124"/>
                    </a:cubicBezTo>
                    <a:cubicBezTo>
                      <a:pt x="593" y="1134"/>
                      <a:pt x="612" y="1139"/>
                      <a:pt x="631" y="1139"/>
                    </a:cubicBezTo>
                    <a:cubicBezTo>
                      <a:pt x="658" y="1139"/>
                      <a:pt x="686" y="1128"/>
                      <a:pt x="707" y="1107"/>
                    </a:cubicBezTo>
                    <a:cubicBezTo>
                      <a:pt x="766" y="1048"/>
                      <a:pt x="766" y="1048"/>
                      <a:pt x="766" y="1048"/>
                    </a:cubicBezTo>
                    <a:cubicBezTo>
                      <a:pt x="833" y="1076"/>
                      <a:pt x="906" y="1092"/>
                      <a:pt x="983" y="1092"/>
                    </a:cubicBezTo>
                    <a:cubicBezTo>
                      <a:pt x="1288" y="1092"/>
                      <a:pt x="1536" y="844"/>
                      <a:pt x="1536" y="539"/>
                    </a:cubicBezTo>
                    <a:cubicBezTo>
                      <a:pt x="1536" y="288"/>
                      <a:pt x="1367" y="68"/>
                      <a:pt x="1124" y="4"/>
                    </a:cubicBezTo>
                    <a:cubicBezTo>
                      <a:pt x="1108" y="0"/>
                      <a:pt x="1092" y="10"/>
                      <a:pt x="1088" y="26"/>
                    </a:cubicBezTo>
                    <a:cubicBezTo>
                      <a:pt x="1084" y="42"/>
                      <a:pt x="1093" y="58"/>
                      <a:pt x="1109" y="62"/>
                    </a:cubicBezTo>
                    <a:cubicBezTo>
                      <a:pt x="1325" y="119"/>
                      <a:pt x="1476" y="315"/>
                      <a:pt x="1476" y="539"/>
                    </a:cubicBezTo>
                    <a:cubicBezTo>
                      <a:pt x="1476" y="811"/>
                      <a:pt x="1255" y="1032"/>
                      <a:pt x="983" y="1032"/>
                    </a:cubicBezTo>
                    <a:cubicBezTo>
                      <a:pt x="711" y="1032"/>
                      <a:pt x="490" y="811"/>
                      <a:pt x="490" y="539"/>
                    </a:cubicBezTo>
                    <a:cubicBezTo>
                      <a:pt x="490" y="315"/>
                      <a:pt x="641" y="119"/>
                      <a:pt x="857" y="62"/>
                    </a:cubicBezTo>
                    <a:cubicBezTo>
                      <a:pt x="873" y="58"/>
                      <a:pt x="882" y="42"/>
                      <a:pt x="878" y="26"/>
                    </a:cubicBezTo>
                    <a:cubicBezTo>
                      <a:pt x="874" y="10"/>
                      <a:pt x="857" y="0"/>
                      <a:pt x="841" y="4"/>
                    </a:cubicBezTo>
                    <a:cubicBezTo>
                      <a:pt x="599" y="68"/>
                      <a:pt x="430" y="288"/>
                      <a:pt x="430" y="539"/>
                    </a:cubicBezTo>
                    <a:cubicBezTo>
                      <a:pt x="430" y="616"/>
                      <a:pt x="446" y="689"/>
                      <a:pt x="474" y="756"/>
                    </a:cubicBezTo>
                    <a:cubicBezTo>
                      <a:pt x="415" y="815"/>
                      <a:pt x="415" y="815"/>
                      <a:pt x="415" y="815"/>
                    </a:cubicBezTo>
                    <a:cubicBezTo>
                      <a:pt x="380" y="851"/>
                      <a:pt x="374" y="904"/>
                      <a:pt x="398" y="945"/>
                    </a:cubicBezTo>
                    <a:cubicBezTo>
                      <a:pt x="37" y="1306"/>
                      <a:pt x="37" y="1306"/>
                      <a:pt x="37" y="1306"/>
                    </a:cubicBezTo>
                    <a:cubicBezTo>
                      <a:pt x="13" y="1329"/>
                      <a:pt x="0" y="1361"/>
                      <a:pt x="0" y="1395"/>
                    </a:cubicBezTo>
                    <a:close/>
                    <a:moveTo>
                      <a:pt x="597" y="1065"/>
                    </a:moveTo>
                    <a:cubicBezTo>
                      <a:pt x="457" y="925"/>
                      <a:pt x="457" y="925"/>
                      <a:pt x="457" y="925"/>
                    </a:cubicBezTo>
                    <a:cubicBezTo>
                      <a:pt x="439" y="906"/>
                      <a:pt x="439" y="876"/>
                      <a:pt x="457" y="858"/>
                    </a:cubicBezTo>
                    <a:cubicBezTo>
                      <a:pt x="502" y="813"/>
                      <a:pt x="502" y="813"/>
                      <a:pt x="502" y="813"/>
                    </a:cubicBezTo>
                    <a:cubicBezTo>
                      <a:pt x="552" y="899"/>
                      <a:pt x="623" y="970"/>
                      <a:pt x="709" y="1020"/>
                    </a:cubicBezTo>
                    <a:cubicBezTo>
                      <a:pt x="664" y="1065"/>
                      <a:pt x="664" y="1065"/>
                      <a:pt x="664" y="1065"/>
                    </a:cubicBezTo>
                    <a:cubicBezTo>
                      <a:pt x="646" y="1083"/>
                      <a:pt x="616" y="1083"/>
                      <a:pt x="597" y="1065"/>
                    </a:cubicBezTo>
                    <a:close/>
                    <a:moveTo>
                      <a:pt x="60" y="1395"/>
                    </a:moveTo>
                    <a:cubicBezTo>
                      <a:pt x="60" y="1377"/>
                      <a:pt x="67" y="1361"/>
                      <a:pt x="80" y="1348"/>
                    </a:cubicBezTo>
                    <a:cubicBezTo>
                      <a:pt x="437" y="990"/>
                      <a:pt x="437" y="990"/>
                      <a:pt x="437" y="990"/>
                    </a:cubicBezTo>
                    <a:cubicBezTo>
                      <a:pt x="532" y="1085"/>
                      <a:pt x="532" y="1085"/>
                      <a:pt x="532" y="1085"/>
                    </a:cubicBezTo>
                    <a:cubicBezTo>
                      <a:pt x="174" y="1442"/>
                      <a:pt x="174" y="1442"/>
                      <a:pt x="174" y="1442"/>
                    </a:cubicBezTo>
                    <a:cubicBezTo>
                      <a:pt x="161" y="1455"/>
                      <a:pt x="145" y="1462"/>
                      <a:pt x="127" y="1462"/>
                    </a:cubicBezTo>
                    <a:cubicBezTo>
                      <a:pt x="109" y="1462"/>
                      <a:pt x="92" y="1455"/>
                      <a:pt x="80" y="1442"/>
                    </a:cubicBezTo>
                    <a:cubicBezTo>
                      <a:pt x="67" y="1430"/>
                      <a:pt x="60" y="1413"/>
                      <a:pt x="60" y="1395"/>
                    </a:cubicBezTo>
                    <a:close/>
                    <a:moveTo>
                      <a:pt x="60" y="1395"/>
                    </a:moveTo>
                    <a:cubicBezTo>
                      <a:pt x="60" y="1395"/>
                      <a:pt x="60" y="1395"/>
                      <a:pt x="60" y="1395"/>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184" name="Freeform 37">
                <a:extLst>
                  <a:ext uri="{FF2B5EF4-FFF2-40B4-BE49-F238E27FC236}">
                    <a16:creationId xmlns:a16="http://schemas.microsoft.com/office/drawing/2014/main" id="{B1E13525-3056-4190-9EF4-50168AC3F02B}"/>
                  </a:ext>
                </a:extLst>
              </p:cNvPr>
              <p:cNvSpPr>
                <a:spLocks noEditPoints="1"/>
              </p:cNvSpPr>
              <p:nvPr/>
            </p:nvSpPr>
            <p:spPr bwMode="auto">
              <a:xfrm>
                <a:off x="-1447800" y="522288"/>
                <a:ext cx="227013" cy="227013"/>
              </a:xfrm>
              <a:custGeom>
                <a:avLst/>
                <a:gdLst>
                  <a:gd name="T0" fmla="*/ 30 w 60"/>
                  <a:gd name="T1" fmla="*/ 60 h 60"/>
                  <a:gd name="T2" fmla="*/ 9 w 60"/>
                  <a:gd name="T3" fmla="*/ 51 h 60"/>
                  <a:gd name="T4" fmla="*/ 0 w 60"/>
                  <a:gd name="T5" fmla="*/ 30 h 60"/>
                  <a:gd name="T6" fmla="*/ 9 w 60"/>
                  <a:gd name="T7" fmla="*/ 9 h 60"/>
                  <a:gd name="T8" fmla="*/ 30 w 60"/>
                  <a:gd name="T9" fmla="*/ 0 h 60"/>
                  <a:gd name="T10" fmla="*/ 51 w 60"/>
                  <a:gd name="T11" fmla="*/ 9 h 60"/>
                  <a:gd name="T12" fmla="*/ 60 w 60"/>
                  <a:gd name="T13" fmla="*/ 30 h 60"/>
                  <a:gd name="T14" fmla="*/ 51 w 60"/>
                  <a:gd name="T15" fmla="*/ 51 h 60"/>
                  <a:gd name="T16" fmla="*/ 30 w 60"/>
                  <a:gd name="T17" fmla="*/ 60 h 60"/>
                  <a:gd name="T18" fmla="*/ 30 w 60"/>
                  <a:gd name="T19" fmla="*/ 60 h 60"/>
                  <a:gd name="T20" fmla="*/ 30 w 60"/>
                  <a:gd name="T21"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 h="60">
                    <a:moveTo>
                      <a:pt x="30" y="60"/>
                    </a:moveTo>
                    <a:cubicBezTo>
                      <a:pt x="22" y="60"/>
                      <a:pt x="14" y="57"/>
                      <a:pt x="9" y="51"/>
                    </a:cubicBezTo>
                    <a:cubicBezTo>
                      <a:pt x="3" y="46"/>
                      <a:pt x="0" y="38"/>
                      <a:pt x="0" y="30"/>
                    </a:cubicBezTo>
                    <a:cubicBezTo>
                      <a:pt x="0" y="22"/>
                      <a:pt x="3" y="14"/>
                      <a:pt x="9" y="9"/>
                    </a:cubicBezTo>
                    <a:cubicBezTo>
                      <a:pt x="14" y="3"/>
                      <a:pt x="22" y="0"/>
                      <a:pt x="30" y="0"/>
                    </a:cubicBezTo>
                    <a:cubicBezTo>
                      <a:pt x="38" y="0"/>
                      <a:pt x="46" y="3"/>
                      <a:pt x="51" y="9"/>
                    </a:cubicBezTo>
                    <a:cubicBezTo>
                      <a:pt x="57" y="14"/>
                      <a:pt x="60" y="22"/>
                      <a:pt x="60" y="30"/>
                    </a:cubicBezTo>
                    <a:cubicBezTo>
                      <a:pt x="60" y="38"/>
                      <a:pt x="57" y="46"/>
                      <a:pt x="51" y="51"/>
                    </a:cubicBezTo>
                    <a:cubicBezTo>
                      <a:pt x="46" y="57"/>
                      <a:pt x="38" y="60"/>
                      <a:pt x="30" y="60"/>
                    </a:cubicBezTo>
                    <a:close/>
                    <a:moveTo>
                      <a:pt x="30" y="60"/>
                    </a:moveTo>
                    <a:cubicBezTo>
                      <a:pt x="30" y="60"/>
                      <a:pt x="30" y="60"/>
                      <a:pt x="30" y="6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grpSp>
        <p:sp>
          <p:nvSpPr>
            <p:cNvPr id="185" name="TextBox 184">
              <a:extLst>
                <a:ext uri="{FF2B5EF4-FFF2-40B4-BE49-F238E27FC236}">
                  <a16:creationId xmlns:a16="http://schemas.microsoft.com/office/drawing/2014/main" id="{D2CC17EA-C77B-4A08-84C8-0BD57837866A}"/>
                </a:ext>
              </a:extLst>
            </p:cNvPr>
            <p:cNvSpPr txBox="1"/>
            <p:nvPr/>
          </p:nvSpPr>
          <p:spPr>
            <a:xfrm>
              <a:off x="6380175" y="1368995"/>
              <a:ext cx="1338508" cy="307777"/>
            </a:xfrm>
            <a:prstGeom prst="rect">
              <a:avLst/>
            </a:prstGeom>
            <a:noFill/>
          </p:spPr>
          <p:txBody>
            <a:bodyPr wrap="none" lIns="0" tIns="0" rIns="0" bIns="0" rtlCol="0" anchor="ctr">
              <a:spAutoFit/>
            </a:bodyPr>
            <a:lstStyle/>
            <a:p>
              <a:r>
                <a:rPr lang="en-US" sz="2000" kern="0" dirty="0">
                  <a:solidFill>
                    <a:schemeClr val="tx1">
                      <a:lumMod val="75000"/>
                      <a:lumOff val="25000"/>
                    </a:schemeClr>
                  </a:solidFill>
                  <a:latin typeface="Segoe UI" panose="020B0502040204020203" pitchFamily="34" charset="0"/>
                  <a:ea typeface="Calibri Light" charset="0"/>
                  <a:cs typeface="Segoe UI" panose="020B0502040204020203" pitchFamily="34" charset="0"/>
                </a:rPr>
                <a:t>Click on </a:t>
              </a:r>
              <a:r>
                <a:rPr lang="en-US" sz="2000" kern="0" dirty="0">
                  <a:solidFill>
                    <a:schemeClr val="tx1">
                      <a:lumMod val="75000"/>
                      <a:lumOff val="25000"/>
                    </a:schemeClr>
                  </a:solidFill>
                  <a:latin typeface="Segoe UI" panose="020B0502040204020203" pitchFamily="34" charset="0"/>
                  <a:ea typeface="Calibri Light" charset="0"/>
                  <a:cs typeface="Segoe UI" panose="020B0502040204020203" pitchFamily="34" charset="0"/>
                  <a:hlinkClick r:id="rId3"/>
                </a:rPr>
                <a:t>GO</a:t>
              </a:r>
              <a:endParaRPr lang="en-US" sz="2000" dirty="0">
                <a:solidFill>
                  <a:schemeClr val="tx1">
                    <a:lumMod val="75000"/>
                    <a:lumOff val="25000"/>
                  </a:schemeClr>
                </a:solidFill>
                <a:latin typeface="Segoe UI" panose="020B0502040204020203" pitchFamily="34" charset="0"/>
                <a:ea typeface="Calibri Light" charset="0"/>
                <a:cs typeface="Segoe UI" panose="020B0502040204020203" pitchFamily="34" charset="0"/>
              </a:endParaRPr>
            </a:p>
          </p:txBody>
        </p:sp>
        <p:sp>
          <p:nvSpPr>
            <p:cNvPr id="186" name="TextBox 185">
              <a:extLst>
                <a:ext uri="{FF2B5EF4-FFF2-40B4-BE49-F238E27FC236}">
                  <a16:creationId xmlns:a16="http://schemas.microsoft.com/office/drawing/2014/main" id="{D13C8EBC-6D99-4111-A1AC-390C4B031523}"/>
                </a:ext>
              </a:extLst>
            </p:cNvPr>
            <p:cNvSpPr txBox="1"/>
            <p:nvPr/>
          </p:nvSpPr>
          <p:spPr>
            <a:xfrm>
              <a:off x="6101883" y="5398397"/>
              <a:ext cx="3666132" cy="615553"/>
            </a:xfrm>
            <a:prstGeom prst="rect">
              <a:avLst/>
            </a:prstGeom>
            <a:noFill/>
          </p:spPr>
          <p:txBody>
            <a:bodyPr wrap="none" lIns="0" tIns="0" rIns="0" bIns="0" rtlCol="0" anchor="ctr">
              <a:spAutoFit/>
            </a:bodyPr>
            <a:lstStyle/>
            <a:p>
              <a:r>
                <a:rPr lang="en-US" sz="2000" dirty="0">
                  <a:latin typeface="Segoe UI" panose="020B0502040204020203" pitchFamily="34" charset="0"/>
                </a:rPr>
                <a:t>Click and Create Dev Space &amp;</a:t>
              </a:r>
            </a:p>
            <a:p>
              <a:r>
                <a:rPr lang="en-US" sz="2000" dirty="0">
                  <a:latin typeface="Segoe UI" panose="020B0502040204020203" pitchFamily="34" charset="0"/>
                </a:rPr>
                <a:t> choose Fiori as Dev Space Type</a:t>
              </a:r>
            </a:p>
          </p:txBody>
        </p:sp>
        <p:sp>
          <p:nvSpPr>
            <p:cNvPr id="187" name="TextBox 186">
              <a:extLst>
                <a:ext uri="{FF2B5EF4-FFF2-40B4-BE49-F238E27FC236}">
                  <a16:creationId xmlns:a16="http://schemas.microsoft.com/office/drawing/2014/main" id="{A078E0E8-6A80-4CEA-89A5-176E7978B483}"/>
                </a:ext>
              </a:extLst>
            </p:cNvPr>
            <p:cNvSpPr txBox="1"/>
            <p:nvPr/>
          </p:nvSpPr>
          <p:spPr>
            <a:xfrm>
              <a:off x="6795812" y="2421444"/>
              <a:ext cx="2703497" cy="307777"/>
            </a:xfrm>
            <a:prstGeom prst="rect">
              <a:avLst/>
            </a:prstGeom>
            <a:noFill/>
          </p:spPr>
          <p:txBody>
            <a:bodyPr wrap="none" lIns="0" tIns="0" rIns="0" bIns="0" rtlCol="0" anchor="ctr">
              <a:spAutoFit/>
            </a:bodyPr>
            <a:lstStyle/>
            <a:p>
              <a:r>
                <a:rPr lang="en-US" sz="2000" dirty="0">
                  <a:latin typeface="Segoe UI" panose="020B0502040204020203" pitchFamily="34" charset="0"/>
                </a:rPr>
                <a:t>Create free trial account</a:t>
              </a:r>
            </a:p>
          </p:txBody>
        </p:sp>
        <p:sp>
          <p:nvSpPr>
            <p:cNvPr id="188" name="TextBox 187">
              <a:extLst>
                <a:ext uri="{FF2B5EF4-FFF2-40B4-BE49-F238E27FC236}">
                  <a16:creationId xmlns:a16="http://schemas.microsoft.com/office/drawing/2014/main" id="{979AFE73-F052-4920-AEDB-30FEDB82682C}"/>
                </a:ext>
              </a:extLst>
            </p:cNvPr>
            <p:cNvSpPr txBox="1"/>
            <p:nvPr/>
          </p:nvSpPr>
          <p:spPr>
            <a:xfrm>
              <a:off x="6530772" y="4513089"/>
              <a:ext cx="3671005" cy="307777"/>
            </a:xfrm>
            <a:prstGeom prst="rect">
              <a:avLst/>
            </a:prstGeom>
            <a:noFill/>
          </p:spPr>
          <p:txBody>
            <a:bodyPr wrap="none" lIns="0" tIns="0" rIns="0" bIns="0" rtlCol="0" anchor="ctr">
              <a:spAutoFit/>
            </a:bodyPr>
            <a:lstStyle/>
            <a:p>
              <a:r>
                <a:rPr lang="en-US" sz="2000" dirty="0">
                  <a:latin typeface="Segoe UI" panose="020B0502040204020203" pitchFamily="34" charset="0"/>
                </a:rPr>
                <a:t>On main screen you will see BAS</a:t>
              </a:r>
              <a:endParaRPr lang="en-US" sz="2000" dirty="0">
                <a:solidFill>
                  <a:schemeClr val="tx1">
                    <a:lumMod val="75000"/>
                    <a:lumOff val="25000"/>
                  </a:schemeClr>
                </a:solidFill>
                <a:latin typeface="Segoe UI" panose="020B0502040204020203" pitchFamily="34" charset="0"/>
                <a:ea typeface="Calibri Light" charset="0"/>
                <a:cs typeface="Segoe UI" panose="020B0502040204020203" pitchFamily="34" charset="0"/>
              </a:endParaRPr>
            </a:p>
          </p:txBody>
        </p:sp>
        <p:sp>
          <p:nvSpPr>
            <p:cNvPr id="189" name="TextBox 188">
              <a:extLst>
                <a:ext uri="{FF2B5EF4-FFF2-40B4-BE49-F238E27FC236}">
                  <a16:creationId xmlns:a16="http://schemas.microsoft.com/office/drawing/2014/main" id="{782163F1-B8F0-410B-91CF-87645A783A35}"/>
                </a:ext>
              </a:extLst>
            </p:cNvPr>
            <p:cNvSpPr txBox="1"/>
            <p:nvPr/>
          </p:nvSpPr>
          <p:spPr>
            <a:xfrm>
              <a:off x="6884164" y="3298636"/>
              <a:ext cx="3125664" cy="923330"/>
            </a:xfrm>
            <a:prstGeom prst="rect">
              <a:avLst/>
            </a:prstGeom>
            <a:noFill/>
          </p:spPr>
          <p:txBody>
            <a:bodyPr wrap="none" lIns="0" tIns="0" rIns="0" bIns="0" rtlCol="0" anchor="ctr">
              <a:spAutoFit/>
            </a:bodyPr>
            <a:lstStyle/>
            <a:p>
              <a:r>
                <a:rPr lang="en-US" sz="2000" dirty="0">
                  <a:latin typeface="Segoe UI" panose="020B0502040204020203" pitchFamily="34" charset="0"/>
                </a:rPr>
                <a:t>Launch your cloud platform</a:t>
              </a:r>
            </a:p>
            <a:p>
              <a:r>
                <a:rPr lang="en-US" sz="2000" dirty="0">
                  <a:latin typeface="Segoe UI" panose="020B0502040204020203" pitchFamily="34" charset="0"/>
                </a:rPr>
                <a:t> trial cockpit - </a:t>
              </a:r>
              <a:r>
                <a:rPr lang="en-US" sz="2000" dirty="0">
                  <a:latin typeface="Segoe UI" panose="020B0502040204020203" pitchFamily="34" charset="0"/>
                  <a:hlinkClick r:id="rId4"/>
                </a:rPr>
                <a:t>Click</a:t>
              </a:r>
              <a:br>
                <a:rPr lang="en-US" sz="2000" dirty="0">
                  <a:latin typeface="Segoe UI" panose="020B0502040204020203" pitchFamily="34" charset="0"/>
                </a:rPr>
              </a:br>
              <a:endParaRPr lang="en-US" sz="2000" dirty="0">
                <a:solidFill>
                  <a:schemeClr val="tx1">
                    <a:lumMod val="75000"/>
                    <a:lumOff val="25000"/>
                  </a:schemeClr>
                </a:solidFill>
                <a:latin typeface="Segoe UI" panose="020B0502040204020203" pitchFamily="34" charset="0"/>
                <a:ea typeface="Calibri Light" charset="0"/>
                <a:cs typeface="Segoe UI" panose="020B0502040204020203" pitchFamily="34" charset="0"/>
              </a:endParaRPr>
            </a:p>
          </p:txBody>
        </p:sp>
      </p:grpSp>
      <p:sp>
        <p:nvSpPr>
          <p:cNvPr id="63" name="Title 3">
            <a:extLst>
              <a:ext uri="{FF2B5EF4-FFF2-40B4-BE49-F238E27FC236}">
                <a16:creationId xmlns:a16="http://schemas.microsoft.com/office/drawing/2014/main" id="{0126A7B0-37BA-46B3-B5F1-65D059141AB2}"/>
              </a:ext>
            </a:extLst>
          </p:cNvPr>
          <p:cNvSpPr txBox="1">
            <a:spLocks/>
          </p:cNvSpPr>
          <p:nvPr/>
        </p:nvSpPr>
        <p:spPr>
          <a:xfrm>
            <a:off x="261764" y="188640"/>
            <a:ext cx="11206336"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Installation of the Development Tools</a:t>
            </a:r>
          </a:p>
        </p:txBody>
      </p:sp>
      <p:sp>
        <p:nvSpPr>
          <p:cNvPr id="66" name="Footer Placeholder 45">
            <a:extLst>
              <a:ext uri="{FF2B5EF4-FFF2-40B4-BE49-F238E27FC236}">
                <a16:creationId xmlns:a16="http://schemas.microsoft.com/office/drawing/2014/main" id="{44715107-C382-4AAF-87B2-E6B9D332822C}"/>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4" name="TextBox 3">
            <a:extLst>
              <a:ext uri="{FF2B5EF4-FFF2-40B4-BE49-F238E27FC236}">
                <a16:creationId xmlns:a16="http://schemas.microsoft.com/office/drawing/2014/main" id="{FAFF44D7-481D-4D8C-AB6C-B206CCB48684}"/>
              </a:ext>
            </a:extLst>
          </p:cNvPr>
          <p:cNvSpPr txBox="1"/>
          <p:nvPr/>
        </p:nvSpPr>
        <p:spPr>
          <a:xfrm>
            <a:off x="261764" y="779090"/>
            <a:ext cx="5602561" cy="369332"/>
          </a:xfrm>
          <a:prstGeom prst="rect">
            <a:avLst/>
          </a:prstGeom>
          <a:noFill/>
        </p:spPr>
        <p:txBody>
          <a:bodyPr wrap="square" rtlCol="0">
            <a:spAutoFit/>
          </a:bodyPr>
          <a:lstStyle/>
          <a:p>
            <a:r>
              <a:rPr lang="en-US" dirty="0"/>
              <a:t>Flow to setup the BAS Account.</a:t>
            </a:r>
          </a:p>
        </p:txBody>
      </p:sp>
    </p:spTree>
    <p:extLst>
      <p:ext uri="{BB962C8B-B14F-4D97-AF65-F5344CB8AC3E}">
        <p14:creationId xmlns:p14="http://schemas.microsoft.com/office/powerpoint/2010/main" val="1904624863"/>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10457</TotalTime>
  <Words>2129</Words>
  <Application>Microsoft Office PowerPoint</Application>
  <PresentationFormat>Widescreen</PresentationFormat>
  <Paragraphs>307</Paragraphs>
  <Slides>24</Slides>
  <Notes>3</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24</vt:i4>
      </vt:variant>
    </vt:vector>
  </HeadingPairs>
  <TitlesOfParts>
    <vt:vector size="40" baseType="lpstr">
      <vt:lpstr>adobe-clean</vt:lpstr>
      <vt:lpstr>-apple-system</vt:lpstr>
      <vt:lpstr>Arial</vt:lpstr>
      <vt:lpstr>Arial Black</vt:lpstr>
      <vt:lpstr>Calibri</vt:lpstr>
      <vt:lpstr>Calibri (body)</vt:lpstr>
      <vt:lpstr>Calibri Light</vt:lpstr>
      <vt:lpstr>Consolas</vt:lpstr>
      <vt:lpstr>Cooper Black</vt:lpstr>
      <vt:lpstr>SAPBook</vt:lpstr>
      <vt:lpstr>SAPRegular</vt:lpstr>
      <vt:lpstr>Segoe UI</vt:lpstr>
      <vt:lpstr>urw-din</vt:lpstr>
      <vt:lpstr>Verdana</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cvedi@soyuztechnologies.com</cp:lastModifiedBy>
  <cp:revision>684</cp:revision>
  <dcterms:created xsi:type="dcterms:W3CDTF">2016-07-10T03:33:26Z</dcterms:created>
  <dcterms:modified xsi:type="dcterms:W3CDTF">2021-12-09T09:10:19Z</dcterms:modified>
</cp:coreProperties>
</file>